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2"/>
  </p:notesMasterIdLst>
  <p:sldIdLst>
    <p:sldId id="277" r:id="rId2"/>
    <p:sldId id="258" r:id="rId3"/>
    <p:sldId id="260" r:id="rId4"/>
    <p:sldId id="309" r:id="rId5"/>
    <p:sldId id="308" r:id="rId6"/>
    <p:sldId id="310" r:id="rId7"/>
    <p:sldId id="311" r:id="rId8"/>
    <p:sldId id="312" r:id="rId9"/>
    <p:sldId id="261" r:id="rId10"/>
    <p:sldId id="313" r:id="rId11"/>
  </p:sldIdLst>
  <p:sldSz cx="9144000" cy="6858000" type="screen4x3"/>
  <p:notesSz cx="6858000" cy="9144000"/>
  <p:defaultTextStyle>
    <a:defPPr>
      <a:defRPr lang="es-ES"/>
    </a:defPPr>
    <a:lvl1pPr marL="0" algn="l" defTabSz="914400" rtl="0" eaLnBrk="1" latinLnBrk="0" hangingPunct="1">
      <a:defRPr lang="es-ES" sz="1800" kern="1200">
        <a:solidFill>
          <a:schemeClr val="tx1"/>
        </a:solidFill>
        <a:latin typeface="+mn-lt"/>
        <a:ea typeface="+mn-ea"/>
        <a:cs typeface="+mn-cs"/>
      </a:defRPr>
    </a:lvl1pPr>
    <a:lvl2pPr marL="457200" algn="l" defTabSz="914400" rtl="0" eaLnBrk="1" latinLnBrk="0" hangingPunct="1">
      <a:defRPr lang="es-ES" sz="1800" kern="1200">
        <a:solidFill>
          <a:schemeClr val="tx1"/>
        </a:solidFill>
        <a:latin typeface="+mn-lt"/>
        <a:ea typeface="+mn-ea"/>
        <a:cs typeface="+mn-cs"/>
      </a:defRPr>
    </a:lvl2pPr>
    <a:lvl3pPr marL="914400" algn="l" defTabSz="914400" rtl="0" eaLnBrk="1" latinLnBrk="0" hangingPunct="1">
      <a:defRPr lang="es-ES" sz="1800" kern="1200">
        <a:solidFill>
          <a:schemeClr val="tx1"/>
        </a:solidFill>
        <a:latin typeface="+mn-lt"/>
        <a:ea typeface="+mn-ea"/>
        <a:cs typeface="+mn-cs"/>
      </a:defRPr>
    </a:lvl3pPr>
    <a:lvl4pPr marL="1371600" algn="l" defTabSz="914400" rtl="0" eaLnBrk="1" latinLnBrk="0" hangingPunct="1">
      <a:defRPr lang="es-ES" sz="1800" kern="1200">
        <a:solidFill>
          <a:schemeClr val="tx1"/>
        </a:solidFill>
        <a:latin typeface="+mn-lt"/>
        <a:ea typeface="+mn-ea"/>
        <a:cs typeface="+mn-cs"/>
      </a:defRPr>
    </a:lvl4pPr>
    <a:lvl5pPr marL="1828800" algn="l" defTabSz="914400" rtl="0" eaLnBrk="1" latinLnBrk="0" hangingPunct="1">
      <a:defRPr lang="es-ES" sz="1800" kern="1200">
        <a:solidFill>
          <a:schemeClr val="tx1"/>
        </a:solidFill>
        <a:latin typeface="+mn-lt"/>
        <a:ea typeface="+mn-ea"/>
        <a:cs typeface="+mn-cs"/>
      </a:defRPr>
    </a:lvl5pPr>
    <a:lvl6pPr marL="2286000" algn="l" defTabSz="914400" rtl="0" eaLnBrk="1" latinLnBrk="0" hangingPunct="1">
      <a:defRPr lang="es-ES" sz="1800" kern="1200">
        <a:solidFill>
          <a:schemeClr val="tx1"/>
        </a:solidFill>
        <a:latin typeface="+mn-lt"/>
        <a:ea typeface="+mn-ea"/>
        <a:cs typeface="+mn-cs"/>
      </a:defRPr>
    </a:lvl6pPr>
    <a:lvl7pPr marL="2743200" algn="l" defTabSz="914400" rtl="0" eaLnBrk="1" latinLnBrk="0" hangingPunct="1">
      <a:defRPr lang="es-ES" sz="1800" kern="1200">
        <a:solidFill>
          <a:schemeClr val="tx1"/>
        </a:solidFill>
        <a:latin typeface="+mn-lt"/>
        <a:ea typeface="+mn-ea"/>
        <a:cs typeface="+mn-cs"/>
      </a:defRPr>
    </a:lvl7pPr>
    <a:lvl8pPr marL="3200400" algn="l" defTabSz="914400" rtl="0" eaLnBrk="1" latinLnBrk="0" hangingPunct="1">
      <a:defRPr lang="es-ES" sz="1800" kern="1200">
        <a:solidFill>
          <a:schemeClr val="tx1"/>
        </a:solidFill>
        <a:latin typeface="+mn-lt"/>
        <a:ea typeface="+mn-ea"/>
        <a:cs typeface="+mn-cs"/>
      </a:defRPr>
    </a:lvl8pPr>
    <a:lvl9pPr marL="3657600" algn="l" defTabSz="914400" rtl="0" eaLnBrk="1" latinLnBrk="0" hangingPunct="1">
      <a:defRPr lang="es-ES"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ción" id="{CB6BBEF7-9717-4733-A929-535518E6EBF6}">
          <p14:sldIdLst>
            <p14:sldId id="277"/>
            <p14:sldId id="258"/>
            <p14:sldId id="260"/>
            <p14:sldId id="309"/>
            <p14:sldId id="308"/>
            <p14:sldId id="310"/>
            <p14:sldId id="311"/>
            <p14:sldId id="312"/>
            <p14:sldId id="261"/>
            <p14:sldId id="31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62" autoAdjust="0"/>
    <p:restoredTop sz="89825" autoAdjust="0"/>
  </p:normalViewPr>
  <p:slideViewPr>
    <p:cSldViewPr>
      <p:cViewPr varScale="1">
        <p:scale>
          <a:sx n="62" d="100"/>
          <a:sy n="62" d="100"/>
        </p:scale>
        <p:origin x="1493" y="62"/>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latinLnBrk="0">
              <a:defRPr lang="es-ES" sz="1200"/>
            </a:lvl1pPr>
          </a:lstStyle>
          <a:p>
            <a:endParaRPr lang="es-E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latinLnBrk="0">
              <a:defRPr lang="es-ES" sz="1200"/>
            </a:lvl1pPr>
          </a:lstStyle>
          <a:p>
            <a:fld id="{00F830A1-3891-4B82-A120-081866556DA0}" type="datetimeFigureOut">
              <a:rPr lang="es-ES"/>
              <a:pPr/>
              <a:t>25/10/2017</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latinLnBrk="0">
              <a:defRPr lang="es-ES" sz="1200"/>
            </a:lvl1pPr>
          </a:lstStyle>
          <a:p>
            <a:endParaRPr lang="es-E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latinLnBrk="0">
              <a:defRPr lang="es-ES" sz="1200"/>
            </a:lvl1pPr>
          </a:lstStyle>
          <a:p>
            <a:fld id="{58CC9574-A819-4FE4-99A7-1E27AD09ADC2}" type="slidenum">
              <a:rPr/>
              <a:pPr/>
              <a:t>‹Nº›</a:t>
            </a:fld>
            <a:endParaRPr lang="es-ES"/>
          </a:p>
        </p:txBody>
      </p:sp>
    </p:spTree>
    <p:extLst>
      <p:ext uri="{BB962C8B-B14F-4D97-AF65-F5344CB8AC3E}">
        <p14:creationId xmlns:p14="http://schemas.microsoft.com/office/powerpoint/2010/main" val="3609749378"/>
      </p:ext>
    </p:extLst>
  </p:cSld>
  <p:clrMap bg1="lt1" tx1="dk1" bg2="lt2" tx2="dk2" accent1="accent1" accent2="accent2" accent3="accent3" accent4="accent4" accent5="accent5" accent6="accent6" hlink="hlink" folHlink="folHlink"/>
  <p:notesStyle>
    <a:lvl1pPr marL="0" algn="l" defTabSz="914400" rtl="0" eaLnBrk="1" latinLnBrk="0" hangingPunct="1">
      <a:defRPr lang="es-ES" sz="1200" kern="1200">
        <a:solidFill>
          <a:schemeClr val="tx1"/>
        </a:solidFill>
        <a:latin typeface="+mn-lt"/>
        <a:ea typeface="+mn-ea"/>
        <a:cs typeface="+mn-cs"/>
      </a:defRPr>
    </a:lvl1pPr>
    <a:lvl2pPr marL="457200" algn="l" defTabSz="914400" rtl="0" eaLnBrk="1" latinLnBrk="0" hangingPunct="1">
      <a:defRPr lang="es-ES" sz="1200" kern="1200">
        <a:solidFill>
          <a:schemeClr val="tx1"/>
        </a:solidFill>
        <a:latin typeface="+mn-lt"/>
        <a:ea typeface="+mn-ea"/>
        <a:cs typeface="+mn-cs"/>
      </a:defRPr>
    </a:lvl2pPr>
    <a:lvl3pPr marL="914400" algn="l" defTabSz="914400" rtl="0" eaLnBrk="1" latinLnBrk="0" hangingPunct="1">
      <a:defRPr lang="es-ES" sz="1200" kern="1200">
        <a:solidFill>
          <a:schemeClr val="tx1"/>
        </a:solidFill>
        <a:latin typeface="+mn-lt"/>
        <a:ea typeface="+mn-ea"/>
        <a:cs typeface="+mn-cs"/>
      </a:defRPr>
    </a:lvl3pPr>
    <a:lvl4pPr marL="1371600" algn="l" defTabSz="914400" rtl="0" eaLnBrk="1" latinLnBrk="0" hangingPunct="1">
      <a:defRPr lang="es-ES" sz="1200" kern="1200">
        <a:solidFill>
          <a:schemeClr val="tx1"/>
        </a:solidFill>
        <a:latin typeface="+mn-lt"/>
        <a:ea typeface="+mn-ea"/>
        <a:cs typeface="+mn-cs"/>
      </a:defRPr>
    </a:lvl4pPr>
    <a:lvl5pPr marL="1828800" algn="l" defTabSz="914400" rtl="0" eaLnBrk="1" latinLnBrk="0" hangingPunct="1">
      <a:defRPr lang="es-ES" sz="1200" kern="1200">
        <a:solidFill>
          <a:schemeClr val="tx1"/>
        </a:solidFill>
        <a:latin typeface="+mn-lt"/>
        <a:ea typeface="+mn-ea"/>
        <a:cs typeface="+mn-cs"/>
      </a:defRPr>
    </a:lvl5pPr>
    <a:lvl6pPr marL="2286000" algn="l" defTabSz="914400" rtl="0" eaLnBrk="1" latinLnBrk="0" hangingPunct="1">
      <a:defRPr lang="es-ES" sz="1200" kern="1200">
        <a:solidFill>
          <a:schemeClr val="tx1"/>
        </a:solidFill>
        <a:latin typeface="+mn-lt"/>
        <a:ea typeface="+mn-ea"/>
        <a:cs typeface="+mn-cs"/>
      </a:defRPr>
    </a:lvl6pPr>
    <a:lvl7pPr marL="2743200" algn="l" defTabSz="914400" rtl="0" eaLnBrk="1" latinLnBrk="0" hangingPunct="1">
      <a:defRPr lang="es-ES" sz="1200" kern="1200">
        <a:solidFill>
          <a:schemeClr val="tx1"/>
        </a:solidFill>
        <a:latin typeface="+mn-lt"/>
        <a:ea typeface="+mn-ea"/>
        <a:cs typeface="+mn-cs"/>
      </a:defRPr>
    </a:lvl7pPr>
    <a:lvl8pPr marL="3200400" algn="l" defTabSz="914400" rtl="0" eaLnBrk="1" latinLnBrk="0" hangingPunct="1">
      <a:defRPr lang="es-ES" sz="1200" kern="1200">
        <a:solidFill>
          <a:schemeClr val="tx1"/>
        </a:solidFill>
        <a:latin typeface="+mn-lt"/>
        <a:ea typeface="+mn-ea"/>
        <a:cs typeface="+mn-cs"/>
      </a:defRPr>
    </a:lvl8pPr>
    <a:lvl9pPr marL="3657600" algn="l" defTabSz="914400" rtl="0" eaLnBrk="1" latinLnBrk="0" hangingPunct="1">
      <a:defRPr lang="es-ES"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Este Esta presentación, que se recomienda ver en modo de presentación, muestra las nuevas funciones de PowerPoint. Estas diapositivas están diseñadas para ofrecerle excelentes ideas para las presentaciones que creará en PowerPoint 2011.</a:t>
            </a:r>
          </a:p>
          <a:p>
            <a:endParaRPr lang="es-ES" dirty="0" smtClean="0"/>
          </a:p>
          <a:p>
            <a:pPr>
              <a:spcBef>
                <a:spcPct val="0"/>
              </a:spcBef>
            </a:pPr>
            <a:r>
              <a:rPr lang="es-ES" dirty="0" smtClean="0"/>
              <a:t>Para obtener más plantillas de muestra, haga clic en el menú Archivo y después en la ficha Nuevo a partir de plantilla. En Plantilla, haga clic en Presentaciones.</a:t>
            </a:r>
          </a:p>
        </p:txBody>
      </p:sp>
      <p:sp>
        <p:nvSpPr>
          <p:cNvPr id="4" name="Slide Number Placeholder 3"/>
          <p:cNvSpPr>
            <a:spLocks noGrp="1"/>
          </p:cNvSpPr>
          <p:nvPr>
            <p:ph type="sldNum" sz="quarter" idx="10"/>
          </p:nvPr>
        </p:nvSpPr>
        <p:spPr/>
        <p:txBody>
          <a:bodyPr/>
          <a:lstStyle/>
          <a:p>
            <a:fld id="{58CC9574-A819-4FE4-99A7-1E27AD09ADC2}" type="slidenum">
              <a:rPr lang="es-ES" smtClean="0"/>
              <a:pPr/>
              <a:t>1</a:t>
            </a:fld>
            <a:endParaRPr lang="es-ES" dirty="0"/>
          </a:p>
        </p:txBody>
      </p:sp>
    </p:spTree>
    <p:extLst>
      <p:ext uri="{BB962C8B-B14F-4D97-AF65-F5344CB8AC3E}">
        <p14:creationId xmlns:p14="http://schemas.microsoft.com/office/powerpoint/2010/main" val="683737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10</a:t>
            </a:fld>
            <a:endParaRPr lang="es-ES" dirty="0">
              <a:solidFill>
                <a:prstClr val="black"/>
              </a:solidFill>
            </a:endParaRPr>
          </a:p>
        </p:txBody>
      </p:sp>
    </p:spTree>
    <p:extLst>
      <p:ext uri="{BB962C8B-B14F-4D97-AF65-F5344CB8AC3E}">
        <p14:creationId xmlns:p14="http://schemas.microsoft.com/office/powerpoint/2010/main" val="2392854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pPr/>
              <a:t>2</a:t>
            </a:fld>
            <a:endParaRPr lang="es-ES" dirty="0"/>
          </a:p>
        </p:txBody>
      </p:sp>
    </p:spTree>
    <p:extLst>
      <p:ext uri="{BB962C8B-B14F-4D97-AF65-F5344CB8AC3E}">
        <p14:creationId xmlns:p14="http://schemas.microsoft.com/office/powerpoint/2010/main" val="999611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3</a:t>
            </a:fld>
            <a:endParaRPr lang="es-ES" dirty="0">
              <a:solidFill>
                <a:prstClr val="black"/>
              </a:solidFill>
            </a:endParaRPr>
          </a:p>
        </p:txBody>
      </p:sp>
    </p:spTree>
    <p:extLst>
      <p:ext uri="{BB962C8B-B14F-4D97-AF65-F5344CB8AC3E}">
        <p14:creationId xmlns:p14="http://schemas.microsoft.com/office/powerpoint/2010/main" val="3722305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4</a:t>
            </a:fld>
            <a:endParaRPr lang="es-ES" dirty="0">
              <a:solidFill>
                <a:prstClr val="black"/>
              </a:solidFill>
            </a:endParaRPr>
          </a:p>
        </p:txBody>
      </p:sp>
    </p:spTree>
    <p:extLst>
      <p:ext uri="{BB962C8B-B14F-4D97-AF65-F5344CB8AC3E}">
        <p14:creationId xmlns:p14="http://schemas.microsoft.com/office/powerpoint/2010/main" val="739220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5</a:t>
            </a:fld>
            <a:endParaRPr lang="es-ES" dirty="0">
              <a:solidFill>
                <a:prstClr val="black"/>
              </a:solidFill>
            </a:endParaRPr>
          </a:p>
        </p:txBody>
      </p:sp>
    </p:spTree>
    <p:extLst>
      <p:ext uri="{BB962C8B-B14F-4D97-AF65-F5344CB8AC3E}">
        <p14:creationId xmlns:p14="http://schemas.microsoft.com/office/powerpoint/2010/main" val="513201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6</a:t>
            </a:fld>
            <a:endParaRPr lang="es-ES" dirty="0">
              <a:solidFill>
                <a:prstClr val="black"/>
              </a:solidFill>
            </a:endParaRPr>
          </a:p>
        </p:txBody>
      </p:sp>
    </p:spTree>
    <p:extLst>
      <p:ext uri="{BB962C8B-B14F-4D97-AF65-F5344CB8AC3E}">
        <p14:creationId xmlns:p14="http://schemas.microsoft.com/office/powerpoint/2010/main" val="3635534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7</a:t>
            </a:fld>
            <a:endParaRPr lang="es-ES" dirty="0">
              <a:solidFill>
                <a:prstClr val="black"/>
              </a:solidFill>
            </a:endParaRPr>
          </a:p>
        </p:txBody>
      </p:sp>
    </p:spTree>
    <p:extLst>
      <p:ext uri="{BB962C8B-B14F-4D97-AF65-F5344CB8AC3E}">
        <p14:creationId xmlns:p14="http://schemas.microsoft.com/office/powerpoint/2010/main" val="470143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8</a:t>
            </a:fld>
            <a:endParaRPr lang="es-ES" dirty="0">
              <a:solidFill>
                <a:prstClr val="black"/>
              </a:solidFill>
            </a:endParaRPr>
          </a:p>
        </p:txBody>
      </p:sp>
    </p:spTree>
    <p:extLst>
      <p:ext uri="{BB962C8B-B14F-4D97-AF65-F5344CB8AC3E}">
        <p14:creationId xmlns:p14="http://schemas.microsoft.com/office/powerpoint/2010/main" val="3208393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2B891980-0BF3-461C-95D4-87E094E9751C}" type="slidenum">
              <a:rPr lang="es-ES" smtClean="0">
                <a:solidFill>
                  <a:prstClr val="black"/>
                </a:solidFill>
              </a:rPr>
              <a:pPr/>
              <a:t>9</a:t>
            </a:fld>
            <a:endParaRPr lang="es-ES" dirty="0">
              <a:solidFill>
                <a:prstClr val="black"/>
              </a:solidFill>
            </a:endParaRPr>
          </a:p>
        </p:txBody>
      </p:sp>
    </p:spTree>
    <p:extLst>
      <p:ext uri="{BB962C8B-B14F-4D97-AF65-F5344CB8AC3E}">
        <p14:creationId xmlns:p14="http://schemas.microsoft.com/office/powerpoint/2010/main" val="9290568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47F28"/>
              </a:solidFill>
            </a:endParaRPr>
          </a:p>
        </p:txBody>
      </p:sp>
      <p:sp>
        <p:nvSpPr>
          <p:cNvPr id="4" name="Date Placeholder 3"/>
          <p:cNvSpPr>
            <a:spLocks noGrp="1"/>
          </p:cNvSpPr>
          <p:nvPr>
            <p:ph type="dt" sz="half" idx="10"/>
          </p:nvPr>
        </p:nvSpPr>
        <p:spPr/>
        <p:txBody>
          <a:bodyPr/>
          <a:lstStyle>
            <a:lvl1pPr eaLnBrk="1" latinLnBrk="0" hangingPunct="1">
              <a:defRPr kumimoji="0" lang="es-ES">
                <a:solidFill>
                  <a:schemeClr val="bg1"/>
                </a:solidFill>
              </a:defRPr>
            </a:lvl1pPr>
          </a:lstStyle>
          <a:p>
            <a:fld id="{A258050E-B668-4FA7-85AD-C750C80A6E9B}" type="datetimeFigureOut">
              <a:rPr kumimoji="0" lang="es-ES"/>
              <a:pPr/>
              <a:t>25/10/2017</a:t>
            </a:fld>
            <a:endParaRPr kumimoji="0" lang="es-ES"/>
          </a:p>
        </p:txBody>
      </p:sp>
      <p:sp>
        <p:nvSpPr>
          <p:cNvPr id="5" name="Footer Placeholder 4"/>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6" name="Slide Number Placeholder 5"/>
          <p:cNvSpPr>
            <a:spLocks noGrp="1"/>
          </p:cNvSpPr>
          <p:nvPr>
            <p:ph type="sldNum" sz="quarter" idx="12"/>
          </p:nvPr>
        </p:nvSpPr>
        <p:spPr/>
        <p:txBody>
          <a:bodyPr/>
          <a:lstStyle>
            <a:lvl1pPr eaLnBrk="1" latinLnBrk="0" hangingPunct="1">
              <a:defRPr kumimoji="0" lang="es-ES">
                <a:solidFill>
                  <a:schemeClr val="bg1"/>
                </a:solidFill>
              </a:defRPr>
            </a:lvl1pPr>
          </a:lstStyle>
          <a:p>
            <a:fld id="{240D5ECE-8B49-45CD-BE81-EF81920D1969}" type="slidenum">
              <a:rPr kumimoji="0"/>
              <a:pPr/>
              <a:t>‹Nº›</a:t>
            </a:fld>
            <a:endParaRPr kumimoji="0" lang="es-ES"/>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eaLnBrk="1" latinLnBrk="0" hangingPunct="1">
              <a:buNone/>
              <a:defRPr kumimoji="0" lang="es-ES" sz="2200" kern="1200">
                <a:solidFill>
                  <a:schemeClr val="tx1">
                    <a:lumMod val="75000"/>
                    <a:lumOff val="25000"/>
                  </a:schemeClr>
                </a:solidFill>
                <a:latin typeface="Calibri" pitchFamily="34" charset="0"/>
                <a:ea typeface="+mn-ea"/>
                <a:cs typeface="+mn-cs"/>
              </a:defRPr>
            </a:lvl1pPr>
          </a:lstStyle>
          <a:p>
            <a:pPr lvl="0"/>
            <a:r>
              <a:rPr kumimoji="0" lang="es-ES"/>
              <a:t>Haga clic para modificar el estilo de subtítulo del patrón</a:t>
            </a:r>
          </a:p>
        </p:txBody>
      </p:sp>
      <p:sp>
        <p:nvSpPr>
          <p:cNvPr id="2" name="Title 1"/>
          <p:cNvSpPr>
            <a:spLocks noGrp="1"/>
          </p:cNvSpPr>
          <p:nvPr>
            <p:ph type="title"/>
          </p:nvPr>
        </p:nvSpPr>
        <p:spPr>
          <a:xfrm>
            <a:off x="106344" y="4114800"/>
            <a:ext cx="7315200" cy="914400"/>
          </a:xfrm>
        </p:spPr>
        <p:txBody>
          <a:bodyPr anchor="b" anchorCtr="0">
            <a:normAutofit/>
          </a:bodyPr>
          <a:lstStyle>
            <a:lvl1pPr marL="0" indent="0" eaLnBrk="1" latinLnBrk="0" hangingPunct="1">
              <a:defRPr kumimoji="0" lang="es-ES" sz="3600" b="1" kern="1200" baseline="0">
                <a:solidFill>
                  <a:schemeClr val="bg1"/>
                </a:solidFill>
                <a:latin typeface="Arial" pitchFamily="34" charset="0"/>
                <a:ea typeface="+mn-ea"/>
                <a:cs typeface="Arial" pitchFamily="34" charset="0"/>
              </a:defRPr>
            </a:lvl1pPr>
          </a:lstStyle>
          <a:p>
            <a:pPr marL="342900" lvl="0" indent="-342900" algn="l" defTabSz="914400" eaLnBrk="1" latinLnBrk="0" hangingPunct="1"/>
            <a:r>
              <a:rPr lang="es-ES_tradnl" smtClean="0"/>
              <a:t>Clic para editar título</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ontenido multimedia con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eaLnBrk="1" latinLnBrk="0" hangingPunct="1">
              <a:defRPr kumimoji="0" lang="es-ES">
                <a:solidFill>
                  <a:schemeClr val="bg1"/>
                </a:solidFill>
              </a:defRPr>
            </a:lvl1pPr>
          </a:lstStyle>
          <a:p>
            <a:fld id="{A258050E-B668-4FA7-85AD-C750C80A6E9B}" type="datetimeFigureOut">
              <a:rPr kumimoji="0" lang="es-ES"/>
              <a:pPr/>
              <a:t>25/10/2017</a:t>
            </a:fld>
            <a:endParaRPr kumimoji="0" lang="es-ES"/>
          </a:p>
        </p:txBody>
      </p:sp>
      <p:sp>
        <p:nvSpPr>
          <p:cNvPr id="4" name="Footer Placeholder 3"/>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5" name="Slide Number Placeholder 4"/>
          <p:cNvSpPr>
            <a:spLocks noGrp="1"/>
          </p:cNvSpPr>
          <p:nvPr>
            <p:ph type="sldNum" sz="quarter" idx="12"/>
          </p:nvPr>
        </p:nvSpPr>
        <p:spPr/>
        <p:txBody>
          <a:bodyPr/>
          <a:lstStyle>
            <a:lvl1pPr eaLnBrk="1" latinLnBrk="0" hangingPunct="1">
              <a:defRPr kumimoji="0" lang="es-ES">
                <a:solidFill>
                  <a:schemeClr val="bg1"/>
                </a:solidFill>
              </a:defRPr>
            </a:lvl1pPr>
          </a:lstStyle>
          <a:p>
            <a:fld id="{240D5ECE-8B49-45CD-BE81-EF81920D1969}" type="slidenum">
              <a:rPr kumimoji="0"/>
              <a:pPr/>
              <a:t>‹Nº›</a:t>
            </a:fld>
            <a:endParaRPr kumimoji="0" lang="es-ES"/>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b="1">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eaLnBrk="1" latinLnBrk="0" hangingPunct="1">
              <a:defRPr kumimoji="0" lang="es-ES" sz="1800" b="0" i="1">
                <a:solidFill>
                  <a:schemeClr val="bg1">
                    <a:lumMod val="85000"/>
                  </a:schemeClr>
                </a:solidFill>
                <a:latin typeface="Georgia" pitchFamily="18" charset="0"/>
              </a:defRPr>
            </a:lvl1pPr>
          </a:lstStyle>
          <a:p>
            <a:pPr eaLnBrk="1" latinLnBrk="0" hangingPunct="1"/>
            <a:r>
              <a:rPr lang="es-ES_tradnl" smtClean="0"/>
              <a:t>Clic para editar título</a:t>
            </a:r>
            <a:endParaRPr/>
          </a:p>
        </p:txBody>
      </p:sp>
      <p:sp>
        <p:nvSpPr>
          <p:cNvPr id="9" name="Media Placeholder 8"/>
          <p:cNvSpPr>
            <a:spLocks noGrp="1"/>
          </p:cNvSpPr>
          <p:nvPr>
            <p:ph type="media" sz="quarter" idx="13"/>
          </p:nvPr>
        </p:nvSpPr>
        <p:spPr>
          <a:xfrm>
            <a:off x="587022" y="838200"/>
            <a:ext cx="4873752" cy="3812822"/>
          </a:xfrm>
        </p:spPr>
        <p:txBody>
          <a:bodyPr/>
          <a:lstStyle>
            <a:lvl1pPr eaLnBrk="1" latinLnBrk="0" hangingPunct="1">
              <a:buNone/>
              <a:defRPr kumimoji="0" lang="es-ES"/>
            </a:lvl1pPr>
          </a:lstStyle>
          <a:p>
            <a:pPr eaLnBrk="1" latinLnBrk="0" hangingPunct="1"/>
            <a:r>
              <a:rPr lang="es-ES_tradnl" smtClean="0"/>
              <a:t>Haga clic en el icono para agregar medios</a:t>
            </a:r>
            <a:endParaRPr/>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eaLnBrk="1" latinLnBrk="0" hangingPunct="1">
              <a:buNone/>
              <a:defRPr kumimoji="0" lang="es-ES" sz="2400">
                <a:solidFill>
                  <a:schemeClr val="bg1"/>
                </a:solidFill>
              </a:defRPr>
            </a:lvl1pPr>
          </a:lstStyle>
          <a:p>
            <a:pPr lvl="0" eaLnBrk="1" latinLnBrk="0" hangingPunct="1"/>
            <a:r>
              <a:rPr lang="es-ES_tradnl" smtClean="0"/>
              <a:t>Haga clic para modificar el estilo de texto del patrón</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b="1">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eaLnBrk="1" latinLnBrk="0" hangingPunct="1">
              <a:defRPr kumimoji="0" lang="es-ES" sz="1800" b="0" i="1">
                <a:solidFill>
                  <a:schemeClr val="bg1">
                    <a:lumMod val="85000"/>
                  </a:schemeClr>
                </a:solidFill>
                <a:latin typeface="Georgia" pitchFamily="18" charset="0"/>
              </a:defRPr>
            </a:lvl1pPr>
          </a:lstStyle>
          <a:p>
            <a:pPr eaLnBrk="1" latinLnBrk="0" hangingPunct="1"/>
            <a:r>
              <a:rPr lang="es-ES_tradnl" smtClean="0"/>
              <a:t>Clic para editar título</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es-ES" sz="3200"/>
            </a:lvl1pPr>
            <a:lvl2pPr marL="457200" indent="0" eaLnBrk="1" latinLnBrk="0" hangingPunct="1">
              <a:buNone/>
              <a:defRPr kumimoji="0" lang="es-ES" sz="2800"/>
            </a:lvl2pPr>
            <a:lvl3pPr marL="914400" indent="0" eaLnBrk="1" latinLnBrk="0" hangingPunct="1">
              <a:buNone/>
              <a:defRPr kumimoji="0" lang="es-ES" sz="2400"/>
            </a:lvl3pPr>
            <a:lvl4pPr marL="1371600" indent="0" eaLnBrk="1" latinLnBrk="0" hangingPunct="1">
              <a:buNone/>
              <a:defRPr kumimoji="0" lang="es-ES" sz="2000"/>
            </a:lvl4pPr>
            <a:lvl5pPr marL="1828800" indent="0" eaLnBrk="1" latinLnBrk="0" hangingPunct="1">
              <a:buNone/>
              <a:defRPr kumimoji="0" lang="es-ES" sz="2000"/>
            </a:lvl5pPr>
            <a:lvl6pPr marL="2286000" indent="0" eaLnBrk="1" latinLnBrk="0" hangingPunct="1">
              <a:buNone/>
              <a:defRPr kumimoji="0" lang="es-ES" sz="2000"/>
            </a:lvl6pPr>
            <a:lvl7pPr marL="2743200" indent="0" eaLnBrk="1" latinLnBrk="0" hangingPunct="1">
              <a:buNone/>
              <a:defRPr kumimoji="0" lang="es-ES" sz="2000"/>
            </a:lvl7pPr>
            <a:lvl8pPr marL="3200400" indent="0" eaLnBrk="1" latinLnBrk="0" hangingPunct="1">
              <a:buNone/>
              <a:defRPr kumimoji="0" lang="es-ES" sz="2000"/>
            </a:lvl8pPr>
            <a:lvl9pPr marL="3657600" indent="0" eaLnBrk="1" latinLnBrk="0" hangingPunct="1">
              <a:buNone/>
              <a:defRPr kumimoji="0" lang="es-ES" sz="2000"/>
            </a:lvl9pPr>
          </a:lstStyle>
          <a:p>
            <a:pPr eaLnBrk="1" latinLnBrk="0" hangingPunct="1"/>
            <a:r>
              <a:rPr lang="es-ES_tradnl" smtClean="0"/>
              <a:t>Arrastre la imagen al marcador de posición o haga clic en el icono para agregar</a:t>
            </a:r>
            <a:endParaRPr/>
          </a:p>
        </p:txBody>
      </p:sp>
      <p:sp>
        <p:nvSpPr>
          <p:cNvPr id="4" name="Text Placeholder 3"/>
          <p:cNvSpPr>
            <a:spLocks noGrp="1"/>
          </p:cNvSpPr>
          <p:nvPr>
            <p:ph type="body" sz="half" idx="2"/>
          </p:nvPr>
        </p:nvSpPr>
        <p:spPr>
          <a:xfrm>
            <a:off x="1792288" y="5562600"/>
            <a:ext cx="5486400" cy="609600"/>
          </a:xfrm>
        </p:spPr>
        <p:txBody>
          <a:bodyPr/>
          <a:lstStyle>
            <a:lvl1pPr marL="0" indent="0" algn="ctr"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lang="es-ES_tradnl" smtClean="0"/>
              <a:t>Haga clic para modificar el estilo de texto del patrón</a:t>
            </a:r>
          </a:p>
        </p:txBody>
      </p:sp>
      <p:sp>
        <p:nvSpPr>
          <p:cNvPr id="5" name="Date Placeholder 4"/>
          <p:cNvSpPr>
            <a:spLocks noGrp="1"/>
          </p:cNvSpPr>
          <p:nvPr>
            <p:ph type="dt" sz="half" idx="10"/>
          </p:nvPr>
        </p:nvSpPr>
        <p:spPr/>
        <p:txBody>
          <a:bodyPr/>
          <a:lstStyle>
            <a:lvl1pPr eaLnBrk="1" latinLnBrk="0" hangingPunct="1">
              <a:defRPr kumimoji="0" lang="es-ES">
                <a:solidFill>
                  <a:schemeClr val="bg1"/>
                </a:solidFill>
              </a:defRPr>
            </a:lvl1pPr>
          </a:lstStyle>
          <a:p>
            <a:fld id="{A258050E-B668-4FA7-85AD-C750C80A6E9B}" type="datetimeFigureOut">
              <a:rPr kumimoji="0" lang="es-ES"/>
              <a:pPr/>
              <a:t>25/10/2017</a:t>
            </a:fld>
            <a:endParaRPr kumimoji="0" lang="es-ES"/>
          </a:p>
        </p:txBody>
      </p:sp>
      <p:sp>
        <p:nvSpPr>
          <p:cNvPr id="6" name="Footer Placeholder 5"/>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7" name="Slide Number Placeholder 6"/>
          <p:cNvSpPr>
            <a:spLocks noGrp="1"/>
          </p:cNvSpPr>
          <p:nvPr>
            <p:ph type="sldNum" sz="quarter" idx="12"/>
          </p:nvPr>
        </p:nvSpPr>
        <p:spPr/>
        <p:txBody>
          <a:bodyPr/>
          <a:lstStyle>
            <a:lvl1pPr eaLnBrk="1" latinLnBrk="0" hangingPunct="1">
              <a:defRPr kumimoji="0" lang="es-ES">
                <a:solidFill>
                  <a:schemeClr val="bg1"/>
                </a:solidFill>
              </a:defRPr>
            </a:lvl1pPr>
          </a:lstStyle>
          <a:p>
            <a:fld id="{240D5ECE-8B49-45CD-BE81-EF81920D1969}" type="slidenum">
              <a:rPr kumimoji="0"/>
              <a:pPr/>
              <a:t>‹Nº›</a:t>
            </a:fld>
            <a:endParaRPr kumimoji="0" lang="es-E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ítulo y texto vertic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
        <p:nvSpPr>
          <p:cNvPr id="4" name="Date Placeholder 3"/>
          <p:cNvSpPr>
            <a:spLocks noGrp="1"/>
          </p:cNvSpPr>
          <p:nvPr>
            <p:ph type="dt" sz="half" idx="10"/>
          </p:nvPr>
        </p:nvSpPr>
        <p:spPr/>
        <p:txBody>
          <a:bodyPr/>
          <a:lstStyle/>
          <a:p>
            <a:fld id="{A258050E-B668-4FA7-85AD-C750C80A6E9B}" type="datetimeFigureOut">
              <a:rPr kumimoji="0" lang="es-ES"/>
              <a:pPr/>
              <a:t>25/10/2017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240D5ECE-8B49-45CD-BE81-EF81920D1969}" type="slidenum">
              <a:rPr kumimoji="0"/>
              <a:pPr/>
              <a:t>‹Nº›</a:t>
            </a:fld>
            <a:endParaRPr kumimoji="0" lang="es-ES"/>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eaLnBrk="1" latinLnBrk="0" hangingPunct="1">
              <a:defRPr kumimoji="0" lang="es-ES" sz="2800" b="1" kern="1200" baseline="0">
                <a:solidFill>
                  <a:schemeClr val="bg1"/>
                </a:solidFill>
                <a:latin typeface="+mn-lt"/>
                <a:ea typeface="+mn-ea"/>
                <a:cs typeface="+mn-cs"/>
              </a:defRPr>
            </a:lvl1pPr>
          </a:lstStyle>
          <a:p>
            <a:r>
              <a:rPr kumimoji="0" lang="es-ES"/>
              <a:t>    Haga clic para modificar el estilo de título del patrón</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Texto y título vertic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pPr eaLnBrk="1" latinLnBrk="0" hangingPunct="1"/>
            <a:r>
              <a:rPr lang="es-ES_tradnl" smtClean="0"/>
              <a:t>Clic para editar título</a:t>
            </a:r>
            <a:endParaRPr/>
          </a:p>
        </p:txBody>
      </p:sp>
      <p:sp>
        <p:nvSpPr>
          <p:cNvPr id="3" name="Vertical Text Placeholder 2"/>
          <p:cNvSpPr>
            <a:spLocks noGrp="1"/>
          </p:cNvSpPr>
          <p:nvPr>
            <p:ph type="body" orient="vert" idx="1"/>
          </p:nvPr>
        </p:nvSpPr>
        <p:spPr>
          <a:xfrm>
            <a:off x="457200" y="274638"/>
            <a:ext cx="5105400" cy="5851525"/>
          </a:xfrm>
        </p:spPr>
        <p:txBody>
          <a:bodyPr vert="eaVert"/>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
        <p:nvSpPr>
          <p:cNvPr id="4" name="Date Placeholder 3"/>
          <p:cNvSpPr>
            <a:spLocks noGrp="1"/>
          </p:cNvSpPr>
          <p:nvPr>
            <p:ph type="dt" sz="half" idx="10"/>
          </p:nvPr>
        </p:nvSpPr>
        <p:spPr/>
        <p:txBody>
          <a:bodyPr/>
          <a:lstStyle>
            <a:lvl1pPr eaLnBrk="1" latinLnBrk="0" hangingPunct="1">
              <a:defRPr kumimoji="0" lang="es-ES">
                <a:solidFill>
                  <a:schemeClr val="tx1">
                    <a:lumMod val="85000"/>
                    <a:lumOff val="15000"/>
                  </a:schemeClr>
                </a:solidFill>
              </a:defRPr>
            </a:lvl1pPr>
          </a:lstStyle>
          <a:p>
            <a:fld id="{A258050E-B668-4FA7-85AD-C750C80A6E9B}" type="datetimeFigureOut">
              <a:rPr kumimoji="0" lang="es-ES"/>
              <a:pPr/>
              <a:t>25/10/2017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lvl1pPr eaLnBrk="1" latinLnBrk="0" hangingPunct="1">
              <a:defRPr kumimoji="0" lang="es-ES">
                <a:solidFill>
                  <a:schemeClr val="tx1">
                    <a:lumMod val="85000"/>
                    <a:lumOff val="15000"/>
                  </a:schemeClr>
                </a:solidFill>
              </a:defRPr>
            </a:lvl1pPr>
          </a:lstStyle>
          <a:p>
            <a:fld id="{240D5ECE-8B49-45CD-BE81-EF81920D1969}" type="slidenum">
              <a:rPr kumimoji="0"/>
              <a:pPr/>
              <a:t>‹Nº›</a:t>
            </a:fld>
            <a:endParaRPr kumimoji="0" lang="es-E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En blanco">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2" name="Date Placeholder 1"/>
          <p:cNvSpPr>
            <a:spLocks noGrp="1"/>
          </p:cNvSpPr>
          <p:nvPr>
            <p:ph type="dt" sz="half" idx="10"/>
          </p:nvPr>
        </p:nvSpPr>
        <p:spPr/>
        <p:txBody>
          <a:bodyPr/>
          <a:lstStyle/>
          <a:p>
            <a:fld id="{2FF934E2-BBB6-4D34-BB01-078E9AA25260}" type="datetimeFigureOut">
              <a:rPr kumimoji="0" lang="es-ES"/>
              <a:pPr/>
              <a:t>25/10/2017</a:t>
            </a:fld>
            <a:endParaRPr kumimoji="0" lang="es-ES"/>
          </a:p>
        </p:txBody>
      </p:sp>
      <p:sp>
        <p:nvSpPr>
          <p:cNvPr id="3" name="Footer Placeholder 2"/>
          <p:cNvSpPr>
            <a:spLocks noGrp="1"/>
          </p:cNvSpPr>
          <p:nvPr>
            <p:ph type="ftr" sz="quarter" idx="11"/>
          </p:nvPr>
        </p:nvSpPr>
        <p:spPr/>
        <p:txBody>
          <a:bodyPr/>
          <a:lstStyle/>
          <a:p>
            <a:endParaRPr kumimoji="0" lang="es-ES"/>
          </a:p>
        </p:txBody>
      </p:sp>
      <p:sp>
        <p:nvSpPr>
          <p:cNvPr id="4" name="Slide Number Placeholder 3"/>
          <p:cNvSpPr>
            <a:spLocks noGrp="1"/>
          </p:cNvSpPr>
          <p:nvPr>
            <p:ph type="sldNum" sz="quarter" idx="12"/>
          </p:nvPr>
        </p:nvSpPr>
        <p:spPr/>
        <p:txBody>
          <a:bodyPr/>
          <a:lstStyle/>
          <a:p>
            <a:fld id="{73820FCD-5F4C-4989-BE05-0A8208BCBC21}" type="slidenum">
              <a:rPr kumimoji="0"/>
              <a:pPr/>
              <a:t>‹Nº›</a:t>
            </a:fld>
            <a:endParaRPr kumimoji="0" lang="es-E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eaLnBrk="1" latinLnBrk="0" hangingPunct="1">
              <a:defRPr kumimoji="0" lang="es-ES" sz="3000" b="1" cap="all"/>
            </a:lvl1pPr>
          </a:lstStyle>
          <a:p>
            <a:pPr eaLnBrk="1" latinLnBrk="0" hangingPunct="1"/>
            <a:r>
              <a:rPr lang="es-ES_tradnl" smtClean="0"/>
              <a:t>Clic para editar título</a:t>
            </a:r>
            <a:endParaRPr/>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eaLnBrk="1" latinLnBrk="0" hangingPunct="1">
              <a:buNone/>
              <a:defRPr kumimoji="0" lang="es-ES" sz="1800">
                <a:solidFill>
                  <a:schemeClr val="tx1">
                    <a:lumMod val="65000"/>
                    <a:lumOff val="35000"/>
                  </a:schemeClr>
                </a:solidFill>
              </a:defRPr>
            </a:lvl1pPr>
            <a:lvl2pPr marL="457200" indent="0" eaLnBrk="1" latinLnBrk="0" hangingPunct="1">
              <a:buNone/>
              <a:defRPr kumimoji="0" lang="es-ES" sz="1800">
                <a:solidFill>
                  <a:schemeClr val="tx1">
                    <a:tint val="75000"/>
                  </a:schemeClr>
                </a:solidFill>
              </a:defRPr>
            </a:lvl2pPr>
            <a:lvl3pPr marL="914400" indent="0" eaLnBrk="1" latinLnBrk="0" hangingPunct="1">
              <a:buNone/>
              <a:defRPr kumimoji="0" lang="es-ES" sz="1600">
                <a:solidFill>
                  <a:schemeClr val="tx1">
                    <a:tint val="75000"/>
                  </a:schemeClr>
                </a:solidFill>
              </a:defRPr>
            </a:lvl3pPr>
            <a:lvl4pPr marL="1371600" indent="0" eaLnBrk="1" latinLnBrk="0" hangingPunct="1">
              <a:buNone/>
              <a:defRPr kumimoji="0" lang="es-ES" sz="1400">
                <a:solidFill>
                  <a:schemeClr val="tx1">
                    <a:tint val="75000"/>
                  </a:schemeClr>
                </a:solidFill>
              </a:defRPr>
            </a:lvl4pPr>
            <a:lvl5pPr marL="1828800" indent="0" eaLnBrk="1" latinLnBrk="0" hangingPunct="1">
              <a:buNone/>
              <a:defRPr kumimoji="0" lang="es-ES" sz="1400">
                <a:solidFill>
                  <a:schemeClr val="tx1">
                    <a:tint val="75000"/>
                  </a:schemeClr>
                </a:solidFill>
              </a:defRPr>
            </a:lvl5pPr>
            <a:lvl6pPr marL="2286000" indent="0" eaLnBrk="1" latinLnBrk="0" hangingPunct="1">
              <a:buNone/>
              <a:defRPr kumimoji="0" lang="es-ES" sz="1400">
                <a:solidFill>
                  <a:schemeClr val="tx1">
                    <a:tint val="75000"/>
                  </a:schemeClr>
                </a:solidFill>
              </a:defRPr>
            </a:lvl6pPr>
            <a:lvl7pPr marL="2743200" indent="0" eaLnBrk="1" latinLnBrk="0" hangingPunct="1">
              <a:buNone/>
              <a:defRPr kumimoji="0" lang="es-ES" sz="1400">
                <a:solidFill>
                  <a:schemeClr val="tx1">
                    <a:tint val="75000"/>
                  </a:schemeClr>
                </a:solidFill>
              </a:defRPr>
            </a:lvl7pPr>
            <a:lvl8pPr marL="3200400" indent="0" eaLnBrk="1" latinLnBrk="0" hangingPunct="1">
              <a:buNone/>
              <a:defRPr kumimoji="0" lang="es-ES" sz="1400">
                <a:solidFill>
                  <a:schemeClr val="tx1">
                    <a:tint val="75000"/>
                  </a:schemeClr>
                </a:solidFill>
              </a:defRPr>
            </a:lvl8pPr>
            <a:lvl9pPr marL="3657600" indent="0" eaLnBrk="1" latinLnBrk="0" hangingPunct="1">
              <a:buNone/>
              <a:defRPr kumimoji="0" lang="es-ES" sz="1400">
                <a:solidFill>
                  <a:schemeClr val="tx1">
                    <a:tint val="75000"/>
                  </a:schemeClr>
                </a:solidFill>
              </a:defRPr>
            </a:lvl9pPr>
          </a:lstStyle>
          <a:p>
            <a:pPr lvl="0" eaLnBrk="1" latinLnBrk="0" hangingPunct="1"/>
            <a:r>
              <a:rPr lang="es-ES_tradnl" smtClean="0"/>
              <a:t>Haga clic para modificar el estilo de texto del patrón</a:t>
            </a:r>
          </a:p>
        </p:txBody>
      </p:sp>
      <p:sp>
        <p:nvSpPr>
          <p:cNvPr id="5" name="Footer Placeholder 4"/>
          <p:cNvSpPr>
            <a:spLocks noGrp="1"/>
          </p:cNvSpPr>
          <p:nvPr>
            <p:ph type="ftr" sz="quarter" idx="11"/>
          </p:nvPr>
        </p:nvSpPr>
        <p:spPr/>
        <p:txBody>
          <a:bodyPr/>
          <a:lstStyle>
            <a:lvl1pPr eaLnBrk="1" latinLnBrk="0" hangingPunct="1">
              <a:defRPr kumimoji="0" lang="es-ES">
                <a:solidFill>
                  <a:schemeClr val="tx1">
                    <a:lumMod val="85000"/>
                    <a:lumOff val="15000"/>
                  </a:schemeClr>
                </a:solidFill>
              </a:defRPr>
            </a:lvl1pPr>
          </a:lstStyle>
          <a:p>
            <a:endParaRPr kumimoji="0" lang="es-ES"/>
          </a:p>
        </p:txBody>
      </p:sp>
      <p:sp>
        <p:nvSpPr>
          <p:cNvPr id="6" name="Slide Number Placeholder 5"/>
          <p:cNvSpPr>
            <a:spLocks noGrp="1"/>
          </p:cNvSpPr>
          <p:nvPr>
            <p:ph type="sldNum" sz="quarter" idx="12"/>
          </p:nvPr>
        </p:nvSpPr>
        <p:spPr/>
        <p:txBody>
          <a:bodyPr/>
          <a:lstStyle>
            <a:lvl1pPr eaLnBrk="1" latinLnBrk="0" hangingPunct="1">
              <a:defRPr kumimoji="0" lang="es-ES">
                <a:solidFill>
                  <a:schemeClr val="tx1">
                    <a:lumMod val="85000"/>
                    <a:lumOff val="15000"/>
                  </a:schemeClr>
                </a:solidFill>
              </a:defRPr>
            </a:lvl1pPr>
          </a:lstStyle>
          <a:p>
            <a:fld id="{240D5ECE-8B49-45CD-BE81-EF81920D1969}" type="slidenum">
              <a:rPr kumimoji="0"/>
              <a:pPr/>
              <a:t>‹Nº›</a:t>
            </a:fld>
            <a:endParaRPr kumimoji="0" lang="es-ES"/>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s-ES"/>
              <a:t>             </a:t>
            </a:r>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s-ES">
                <a:solidFill>
                  <a:srgbClr val="FF6600"/>
                </a:solidFill>
              </a:rPr>
              <a:t>           </a:t>
            </a: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s-ES"/>
              <a:t>       </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ítulo y contenid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eaLnBrk="1" latinLnBrk="0" hangingPunct="1">
              <a:defRPr kumimoji="0" lang="es-ES" sz="3000" b="0">
                <a:solidFill>
                  <a:schemeClr val="tx1">
                    <a:lumMod val="85000"/>
                    <a:lumOff val="15000"/>
                  </a:schemeClr>
                </a:solidFill>
              </a:defRPr>
            </a:lvl1pPr>
          </a:lstStyle>
          <a:p>
            <a:pPr eaLnBrk="1" latinLnBrk="0" hangingPunct="1"/>
            <a:r>
              <a:rPr lang="es-ES_tradnl" smtClean="0"/>
              <a:t>Clic para editar título</a:t>
            </a:r>
            <a:endParaRPr/>
          </a:p>
        </p:txBody>
      </p:sp>
      <p:sp>
        <p:nvSpPr>
          <p:cNvPr id="3" name="Content Placeholder 2"/>
          <p:cNvSpPr>
            <a:spLocks noGrp="1"/>
          </p:cNvSpPr>
          <p:nvPr>
            <p:ph idx="1"/>
          </p:nvPr>
        </p:nvSpPr>
        <p:spPr/>
        <p:txBody>
          <a:bodyPr/>
          <a:lstStyle>
            <a:lvl1pPr eaLnBrk="1" latinLnBrk="0" hangingPunct="1">
              <a:defRPr kumimoji="0" lang="es-ES">
                <a:solidFill>
                  <a:schemeClr val="tx1">
                    <a:lumMod val="85000"/>
                    <a:lumOff val="15000"/>
                  </a:schemeClr>
                </a:solidFill>
              </a:defRPr>
            </a:lvl1pPr>
            <a:lvl2pPr eaLnBrk="1" latinLnBrk="0" hangingPunct="1">
              <a:defRPr kumimoji="0" lang="es-ES">
                <a:solidFill>
                  <a:schemeClr val="tx1">
                    <a:lumMod val="85000"/>
                    <a:lumOff val="15000"/>
                  </a:schemeClr>
                </a:solidFill>
              </a:defRPr>
            </a:lvl2pPr>
            <a:lvl3pPr eaLnBrk="1" latinLnBrk="0" hangingPunct="1">
              <a:defRPr kumimoji="0" lang="es-ES">
                <a:solidFill>
                  <a:schemeClr val="tx1">
                    <a:lumMod val="85000"/>
                    <a:lumOff val="15000"/>
                  </a:schemeClr>
                </a:solidFill>
              </a:defRPr>
            </a:lvl3pPr>
            <a:lvl4pPr eaLnBrk="1" latinLnBrk="0" hangingPunct="1">
              <a:defRPr kumimoji="0" lang="es-ES">
                <a:solidFill>
                  <a:schemeClr val="tx1">
                    <a:lumMod val="85000"/>
                    <a:lumOff val="15000"/>
                  </a:schemeClr>
                </a:solidFill>
              </a:defRPr>
            </a:lvl4pPr>
            <a:lvl5pPr eaLnBrk="1" latinLnBrk="0" hangingPunct="1">
              <a:defRPr kumimoji="0" lang="es-ES">
                <a:solidFill>
                  <a:schemeClr val="tx1">
                    <a:lumMod val="85000"/>
                    <a:lumOff val="15000"/>
                  </a:schemeClr>
                </a:solidFill>
              </a:defRPr>
            </a:lvl5pPr>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
        <p:nvSpPr>
          <p:cNvPr id="4" name="Date Placeholder 3"/>
          <p:cNvSpPr>
            <a:spLocks noGrp="1"/>
          </p:cNvSpPr>
          <p:nvPr>
            <p:ph type="dt" sz="half" idx="10"/>
          </p:nvPr>
        </p:nvSpPr>
        <p:spPr/>
        <p:txBody>
          <a:bodyPr/>
          <a:lstStyle>
            <a:lvl1pPr eaLnBrk="1" latinLnBrk="0" hangingPunct="1">
              <a:defRPr kumimoji="0" lang="es-ES">
                <a:solidFill>
                  <a:schemeClr val="tx1">
                    <a:lumMod val="85000"/>
                    <a:lumOff val="15000"/>
                  </a:schemeClr>
                </a:solidFill>
              </a:defRPr>
            </a:lvl1pPr>
          </a:lstStyle>
          <a:p>
            <a:fld id="{A258050E-B668-4FA7-85AD-C750C80A6E9B}" type="datetimeFigureOut">
              <a:rPr kumimoji="0" lang="es-ES"/>
              <a:pPr/>
              <a:t>25/10/2017</a:t>
            </a:fld>
            <a:endParaRPr kumimoji="0" lang="es-ES"/>
          </a:p>
        </p:txBody>
      </p:sp>
      <p:sp>
        <p:nvSpPr>
          <p:cNvPr id="5" name="Footer Placeholder 4"/>
          <p:cNvSpPr>
            <a:spLocks noGrp="1"/>
          </p:cNvSpPr>
          <p:nvPr>
            <p:ph type="ftr" sz="quarter" idx="11"/>
          </p:nvPr>
        </p:nvSpPr>
        <p:spPr/>
        <p:txBody>
          <a:bodyPr/>
          <a:lstStyle>
            <a:lvl1pPr eaLnBrk="1" latinLnBrk="0" hangingPunct="1">
              <a:defRPr kumimoji="0" lang="es-ES">
                <a:solidFill>
                  <a:schemeClr val="tx1">
                    <a:lumMod val="85000"/>
                    <a:lumOff val="15000"/>
                  </a:schemeClr>
                </a:solidFill>
              </a:defRPr>
            </a:lvl1pPr>
          </a:lstStyle>
          <a:p>
            <a:endParaRPr kumimoji="0" lang="es-ES"/>
          </a:p>
        </p:txBody>
      </p:sp>
      <p:sp>
        <p:nvSpPr>
          <p:cNvPr id="6" name="Slide Number Placeholder 5"/>
          <p:cNvSpPr>
            <a:spLocks noGrp="1"/>
          </p:cNvSpPr>
          <p:nvPr>
            <p:ph type="sldNum" sz="quarter" idx="12"/>
          </p:nvPr>
        </p:nvSpPr>
        <p:spPr/>
        <p:txBody>
          <a:bodyPr/>
          <a:lstStyle>
            <a:lvl1pPr eaLnBrk="1" latinLnBrk="0" hangingPunct="1">
              <a:defRPr kumimoji="0" lang="es-ES">
                <a:solidFill>
                  <a:schemeClr val="tx1">
                    <a:lumMod val="85000"/>
                    <a:lumOff val="15000"/>
                  </a:schemeClr>
                </a:solidFill>
              </a:defRPr>
            </a:lvl1pPr>
          </a:lstStyle>
          <a:p>
            <a:fld id="{240D5ECE-8B49-45CD-BE81-EF81920D1969}" type="slidenum">
              <a:rPr kumimoji="0"/>
              <a:pPr/>
              <a:t>‹Nº›</a:t>
            </a:fld>
            <a:endParaRPr kumimoji="0" lang="es-E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y contenido: Énf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es-ES_tradnl" smtClean="0"/>
              <a:t>Clic para editar título</a:t>
            </a:r>
            <a:endParaRPr/>
          </a:p>
        </p:txBody>
      </p:sp>
      <p:sp>
        <p:nvSpPr>
          <p:cNvPr id="3" name="Date Placeholder 2"/>
          <p:cNvSpPr>
            <a:spLocks noGrp="1"/>
          </p:cNvSpPr>
          <p:nvPr>
            <p:ph type="dt" sz="half" idx="10"/>
          </p:nvPr>
        </p:nvSpPr>
        <p:spPr/>
        <p:txBody>
          <a:bodyPr/>
          <a:lstStyle>
            <a:lvl1pPr eaLnBrk="1" latinLnBrk="0" hangingPunct="1">
              <a:defRPr kumimoji="0" lang="es-ES">
                <a:solidFill>
                  <a:schemeClr val="tx1">
                    <a:lumMod val="85000"/>
                    <a:lumOff val="15000"/>
                  </a:schemeClr>
                </a:solidFill>
              </a:defRPr>
            </a:lvl1pPr>
          </a:lstStyle>
          <a:p>
            <a:fld id="{A258050E-B668-4FA7-85AD-C750C80A6E9B}" type="datetimeFigureOut">
              <a:rPr kumimoji="0" lang="es-ES"/>
              <a:pPr/>
              <a:t>25/10/2017</a:t>
            </a:fld>
            <a:endParaRPr kumimoji="0" lang="es-ES"/>
          </a:p>
        </p:txBody>
      </p:sp>
      <p:sp>
        <p:nvSpPr>
          <p:cNvPr id="4" name="Footer Placeholder 3"/>
          <p:cNvSpPr>
            <a:spLocks noGrp="1"/>
          </p:cNvSpPr>
          <p:nvPr>
            <p:ph type="ftr" sz="quarter" idx="11"/>
          </p:nvPr>
        </p:nvSpPr>
        <p:spPr/>
        <p:txBody>
          <a:bodyPr/>
          <a:lstStyle>
            <a:lvl1pPr eaLnBrk="1" latinLnBrk="0" hangingPunct="1">
              <a:defRPr kumimoji="0" lang="es-ES">
                <a:solidFill>
                  <a:schemeClr val="tx1">
                    <a:lumMod val="85000"/>
                    <a:lumOff val="15000"/>
                  </a:schemeClr>
                </a:solidFill>
              </a:defRPr>
            </a:lvl1pPr>
          </a:lstStyle>
          <a:p>
            <a:endParaRPr kumimoji="0" lang="es-ES"/>
          </a:p>
        </p:txBody>
      </p:sp>
      <p:sp>
        <p:nvSpPr>
          <p:cNvPr id="5" name="Slide Number Placeholder 4"/>
          <p:cNvSpPr>
            <a:spLocks noGrp="1"/>
          </p:cNvSpPr>
          <p:nvPr>
            <p:ph type="sldNum" sz="quarter" idx="12"/>
          </p:nvPr>
        </p:nvSpPr>
        <p:spPr/>
        <p:txBody>
          <a:bodyPr/>
          <a:lstStyle>
            <a:lvl1pPr eaLnBrk="1" latinLnBrk="0" hangingPunct="1">
              <a:defRPr kumimoji="0" lang="es-ES">
                <a:solidFill>
                  <a:schemeClr val="tx1">
                    <a:lumMod val="85000"/>
                    <a:lumOff val="15000"/>
                  </a:schemeClr>
                </a:solidFill>
              </a:defRPr>
            </a:lvl1pPr>
          </a:lstStyle>
          <a:p>
            <a:fld id="{240D5ECE-8B49-45CD-BE81-EF81920D1969}" type="slidenum">
              <a:rPr kumimoji="0"/>
              <a:pPr/>
              <a:t>‹Nº›</a:t>
            </a:fld>
            <a:endParaRPr kumimoji="0" lang="es-ES"/>
          </a:p>
        </p:txBody>
      </p:sp>
      <p:sp>
        <p:nvSpPr>
          <p:cNvPr id="6" name="Content Placeholder 2"/>
          <p:cNvSpPr>
            <a:spLocks noGrp="1"/>
          </p:cNvSpPr>
          <p:nvPr>
            <p:ph idx="1"/>
          </p:nvPr>
        </p:nvSpPr>
        <p:spPr>
          <a:xfrm>
            <a:off x="457200" y="1600200"/>
            <a:ext cx="8229600" cy="4525963"/>
          </a:xfrm>
        </p:spPr>
        <p:txBody>
          <a:bodyPr/>
          <a:lstStyle>
            <a:lvl1pPr eaLnBrk="1" latinLnBrk="0" hangingPunct="1">
              <a:defRPr kumimoji="0" lang="es-ES">
                <a:solidFill>
                  <a:schemeClr val="tx1">
                    <a:lumMod val="85000"/>
                    <a:lumOff val="15000"/>
                  </a:schemeClr>
                </a:solidFill>
              </a:defRPr>
            </a:lvl1pPr>
            <a:lvl2pPr eaLnBrk="1" latinLnBrk="0" hangingPunct="1">
              <a:defRPr kumimoji="0" lang="es-ES">
                <a:solidFill>
                  <a:schemeClr val="tx1">
                    <a:lumMod val="85000"/>
                    <a:lumOff val="15000"/>
                  </a:schemeClr>
                </a:solidFill>
              </a:defRPr>
            </a:lvl2pPr>
            <a:lvl3pPr eaLnBrk="1" latinLnBrk="0" hangingPunct="1">
              <a:defRPr kumimoji="0" lang="es-ES">
                <a:solidFill>
                  <a:schemeClr val="tx1">
                    <a:lumMod val="85000"/>
                    <a:lumOff val="15000"/>
                  </a:schemeClr>
                </a:solidFill>
              </a:defRPr>
            </a:lvl3pPr>
            <a:lvl4pPr eaLnBrk="1" latinLnBrk="0" hangingPunct="1">
              <a:defRPr kumimoji="0" lang="es-ES">
                <a:solidFill>
                  <a:schemeClr val="tx1">
                    <a:lumMod val="85000"/>
                    <a:lumOff val="15000"/>
                  </a:schemeClr>
                </a:solidFill>
              </a:defRPr>
            </a:lvl4pPr>
            <a:lvl5pPr eaLnBrk="1" latinLnBrk="0" hangingPunct="1">
              <a:defRPr kumimoji="0" lang="es-ES">
                <a:solidFill>
                  <a:schemeClr val="tx1">
                    <a:lumMod val="85000"/>
                    <a:lumOff val="15000"/>
                  </a:schemeClr>
                </a:solidFill>
              </a:defRPr>
            </a:lvl5pPr>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Dos objet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eaLnBrk="1" latinLnBrk="0" hangingPunct="1">
              <a:defRPr kumimoji="0" lang="es-ES" sz="2800">
                <a:solidFill>
                  <a:schemeClr val="bg1"/>
                </a:solidFill>
              </a:defRPr>
            </a:lvl1pPr>
          </a:lstStyle>
          <a:p>
            <a:pPr eaLnBrk="1" latinLnBrk="0" hangingPunct="1"/>
            <a:r>
              <a:rPr lang="es-ES_tradnl" smtClean="0"/>
              <a:t>Clic para editar título</a:t>
            </a:r>
            <a:endParaRPr/>
          </a:p>
        </p:txBody>
      </p:sp>
      <p:sp>
        <p:nvSpPr>
          <p:cNvPr id="3" name="Content Placeholder 2"/>
          <p:cNvSpPr>
            <a:spLocks noGrp="1"/>
          </p:cNvSpPr>
          <p:nvPr>
            <p:ph sz="half" idx="1"/>
          </p:nvPr>
        </p:nvSpPr>
        <p:spPr>
          <a:xfrm>
            <a:off x="457200" y="1676402"/>
            <a:ext cx="4038600" cy="3971455"/>
          </a:xfrm>
        </p:spPr>
        <p:txBody>
          <a:bodyPr/>
          <a:lstStyle>
            <a:lvl1pPr eaLnBrk="1" latinLnBrk="0" hangingPunct="1">
              <a:defRPr kumimoji="0" lang="es-ES" sz="2800">
                <a:solidFill>
                  <a:schemeClr val="tx1">
                    <a:lumMod val="85000"/>
                    <a:lumOff val="15000"/>
                  </a:schemeClr>
                </a:solidFill>
              </a:defRPr>
            </a:lvl1pPr>
            <a:lvl2pPr eaLnBrk="1" latinLnBrk="0" hangingPunct="1">
              <a:defRPr kumimoji="0" lang="es-ES" sz="2400">
                <a:solidFill>
                  <a:schemeClr val="tx1">
                    <a:lumMod val="85000"/>
                    <a:lumOff val="15000"/>
                  </a:schemeClr>
                </a:solidFill>
              </a:defRPr>
            </a:lvl2pPr>
            <a:lvl3pPr eaLnBrk="1" latinLnBrk="0" hangingPunct="1">
              <a:defRPr kumimoji="0" lang="es-ES" sz="2000">
                <a:solidFill>
                  <a:schemeClr val="tx1">
                    <a:lumMod val="85000"/>
                    <a:lumOff val="15000"/>
                  </a:schemeClr>
                </a:solidFill>
              </a:defRPr>
            </a:lvl3pPr>
            <a:lvl4pPr eaLnBrk="1" latinLnBrk="0" hangingPunct="1">
              <a:defRPr kumimoji="0" lang="es-ES" sz="1800">
                <a:solidFill>
                  <a:schemeClr val="tx1">
                    <a:lumMod val="85000"/>
                    <a:lumOff val="15000"/>
                  </a:schemeClr>
                </a:solidFill>
              </a:defRPr>
            </a:lvl4pPr>
            <a:lvl5pPr eaLnBrk="1" latinLnBrk="0" hangingPunct="1">
              <a:defRPr kumimoji="0" lang="es-ES" sz="1800">
                <a:solidFill>
                  <a:schemeClr val="tx1">
                    <a:lumMod val="85000"/>
                    <a:lumOff val="15000"/>
                  </a:schemeClr>
                </a:solidFill>
              </a:defRPr>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
        <p:nvSpPr>
          <p:cNvPr id="4" name="Content Placeholder 3"/>
          <p:cNvSpPr>
            <a:spLocks noGrp="1"/>
          </p:cNvSpPr>
          <p:nvPr>
            <p:ph sz="half" idx="2"/>
          </p:nvPr>
        </p:nvSpPr>
        <p:spPr>
          <a:xfrm>
            <a:off x="4648200" y="1676400"/>
            <a:ext cx="4038600" cy="3971454"/>
          </a:xfrm>
        </p:spPr>
        <p:txBody>
          <a:bodyPr/>
          <a:lstStyle>
            <a:lvl1pPr eaLnBrk="1" latinLnBrk="0" hangingPunct="1">
              <a:defRPr kumimoji="0" lang="es-ES" sz="2800">
                <a:solidFill>
                  <a:schemeClr val="tx1">
                    <a:lumMod val="85000"/>
                    <a:lumOff val="15000"/>
                  </a:schemeClr>
                </a:solidFill>
              </a:defRPr>
            </a:lvl1pPr>
            <a:lvl2pPr eaLnBrk="1" latinLnBrk="0" hangingPunct="1">
              <a:defRPr kumimoji="0" lang="es-ES" sz="2400">
                <a:solidFill>
                  <a:schemeClr val="tx1">
                    <a:lumMod val="85000"/>
                    <a:lumOff val="15000"/>
                  </a:schemeClr>
                </a:solidFill>
              </a:defRPr>
            </a:lvl2pPr>
            <a:lvl3pPr eaLnBrk="1" latinLnBrk="0" hangingPunct="1">
              <a:defRPr kumimoji="0" lang="es-ES" sz="2000">
                <a:solidFill>
                  <a:schemeClr val="tx1">
                    <a:lumMod val="85000"/>
                    <a:lumOff val="15000"/>
                  </a:schemeClr>
                </a:solidFill>
              </a:defRPr>
            </a:lvl3pPr>
            <a:lvl4pPr eaLnBrk="1" latinLnBrk="0" hangingPunct="1">
              <a:defRPr kumimoji="0" lang="es-ES" sz="1800">
                <a:solidFill>
                  <a:schemeClr val="tx1">
                    <a:lumMod val="85000"/>
                    <a:lumOff val="15000"/>
                  </a:schemeClr>
                </a:solidFill>
              </a:defRPr>
            </a:lvl4pPr>
            <a:lvl5pPr eaLnBrk="1" latinLnBrk="0" hangingPunct="1">
              <a:defRPr kumimoji="0" lang="es-ES" sz="1800">
                <a:solidFill>
                  <a:schemeClr val="tx1">
                    <a:lumMod val="85000"/>
                    <a:lumOff val="15000"/>
                  </a:schemeClr>
                </a:solidFill>
              </a:defRPr>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
        <p:nvSpPr>
          <p:cNvPr id="5" name="Date Placeholder 4"/>
          <p:cNvSpPr>
            <a:spLocks noGrp="1"/>
          </p:cNvSpPr>
          <p:nvPr>
            <p:ph type="dt" sz="half" idx="10"/>
          </p:nvPr>
        </p:nvSpPr>
        <p:spPr/>
        <p:txBody>
          <a:bodyPr/>
          <a:lstStyle/>
          <a:p>
            <a:fld id="{A258050E-B668-4FA7-85AD-C750C80A6E9B}" type="datetimeFigureOut">
              <a:rPr kumimoji="0" lang="es-ES"/>
              <a:pPr/>
              <a:t>25/10/2017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240D5ECE-8B49-45CD-BE81-EF81920D1969}" type="slidenum">
              <a:rPr kumimoji="0"/>
              <a:pPr/>
              <a:t>‹Nº›</a:t>
            </a:fld>
            <a:endParaRPr kumimoji="0"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eaLnBrk="1" latinLnBrk="0" hangingPunct="1">
              <a:defRPr kumimoji="0" lang="es-ES">
                <a:solidFill>
                  <a:schemeClr val="bg1"/>
                </a:solidFill>
              </a:defRPr>
            </a:lvl1pPr>
          </a:lstStyle>
          <a:p>
            <a:fld id="{A258050E-B668-4FA7-85AD-C750C80A6E9B}" type="datetimeFigureOut">
              <a:rPr kumimoji="0" lang="es-ES"/>
              <a:pPr/>
              <a:t>25/10/2017</a:t>
            </a:fld>
            <a:endParaRPr kumimoji="0" lang="es-ES"/>
          </a:p>
        </p:txBody>
      </p:sp>
      <p:sp>
        <p:nvSpPr>
          <p:cNvPr id="4" name="Footer Placeholder 3"/>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5" name="Slide Number Placeholder 4"/>
          <p:cNvSpPr>
            <a:spLocks noGrp="1"/>
          </p:cNvSpPr>
          <p:nvPr>
            <p:ph type="sldNum" sz="quarter" idx="12"/>
          </p:nvPr>
        </p:nvSpPr>
        <p:spPr/>
        <p:txBody>
          <a:bodyPr/>
          <a:lstStyle>
            <a:lvl1pPr eaLnBrk="1" latinLnBrk="0" hangingPunct="1">
              <a:defRPr kumimoji="0" lang="es-ES">
                <a:solidFill>
                  <a:schemeClr val="bg1"/>
                </a:solidFill>
              </a:defRPr>
            </a:lvl1pPr>
          </a:lstStyle>
          <a:p>
            <a:fld id="{240D5ECE-8B49-45CD-BE81-EF81920D1969}" type="slidenum">
              <a:rPr kumimoji="0"/>
              <a:pPr/>
              <a:t>‹Nº›</a:t>
            </a:fld>
            <a:endParaRPr kumimoji="0" lang="es-ES"/>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eaLnBrk="1" latinLnBrk="0" hangingPunct="1">
              <a:defRPr kumimoji="0" lang="es-ES"/>
            </a:lvl1pPr>
          </a:lstStyle>
          <a:p>
            <a:pPr eaLnBrk="1" latinLnBrk="0" hangingPunct="1"/>
            <a:r>
              <a:rPr lang="es-ES_tradnl" smtClean="0"/>
              <a:t>Clic para editar título</a:t>
            </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ólo el título: Énf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8050E-B668-4FA7-85AD-C750C80A6E9B}" type="datetimeFigureOut">
              <a:rPr kumimoji="0" lang="es-ES"/>
              <a:pPr/>
              <a:t>25/10/2017</a:t>
            </a:fld>
            <a:endParaRPr kumimoji="0" lang="es-ES"/>
          </a:p>
        </p:txBody>
      </p:sp>
      <p:sp>
        <p:nvSpPr>
          <p:cNvPr id="3" name="Footer Placeholder 2"/>
          <p:cNvSpPr>
            <a:spLocks noGrp="1"/>
          </p:cNvSpPr>
          <p:nvPr>
            <p:ph type="ftr" sz="quarter" idx="11"/>
          </p:nvPr>
        </p:nvSpPr>
        <p:spPr/>
        <p:txBody>
          <a:bodyPr/>
          <a:lstStyle/>
          <a:p>
            <a:endParaRPr kumimoji="0" lang="es-ES"/>
          </a:p>
        </p:txBody>
      </p:sp>
      <p:sp>
        <p:nvSpPr>
          <p:cNvPr id="4" name="Slide Number Placeholder 3"/>
          <p:cNvSpPr>
            <a:spLocks noGrp="1"/>
          </p:cNvSpPr>
          <p:nvPr>
            <p:ph type="sldNum" sz="quarter" idx="12"/>
          </p:nvPr>
        </p:nvSpPr>
        <p:spPr/>
        <p:txBody>
          <a:bodyPr/>
          <a:lstStyle/>
          <a:p>
            <a:fld id="{240D5ECE-8B49-45CD-BE81-EF81920D1969}" type="slidenum">
              <a:rPr kumimoji="0"/>
              <a:pPr/>
              <a:t>‹Nº›</a:t>
            </a:fld>
            <a:endParaRPr kumimoji="0" lang="es-ES"/>
          </a:p>
        </p:txBody>
      </p:sp>
      <p:sp>
        <p:nvSpPr>
          <p:cNvPr id="6" name="Title 1"/>
          <p:cNvSpPr>
            <a:spLocks noGrp="1"/>
          </p:cNvSpPr>
          <p:nvPr>
            <p:ph type="title" hasCustomPrompt="1"/>
          </p:nvPr>
        </p:nvSpPr>
        <p:spPr>
          <a:xfrm>
            <a:off x="290400" y="3081000"/>
            <a:ext cx="8686800" cy="1095600"/>
          </a:xfrm>
        </p:spPr>
        <p:txBody>
          <a:bodyPr>
            <a:normAutofit/>
          </a:bodyPr>
          <a:lstStyle>
            <a:lvl1pPr algn="ctr" eaLnBrk="1" latinLnBrk="0" hangingPunct="1">
              <a:defRPr kumimoji="0" lang="es-ES" sz="4600" b="1" kern="1200" spc="-150" baseline="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kumimoji="0" lang="es-ES"/>
              <a:t>Haga clic para modificar el estilo de título del patrón</a:t>
            </a:r>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eaLnBrk="1" latinLnBrk="0" hangingPunct="1">
              <a:buNone/>
              <a:defRPr kumimoji="0" lang="es-ES" sz="2800" kern="1200">
                <a:solidFill>
                  <a:srgbClr val="2E507A">
                    <a:alpha val="81000"/>
                  </a:srgbClr>
                </a:solidFill>
                <a:latin typeface="+mn-lt"/>
                <a:ea typeface="+mn-ea"/>
                <a:cs typeface="+mn-cs"/>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lang="es-ES_tradnl" smtClean="0"/>
              <a:t>Haga clic para modificar el estilo de texto del patrón</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ítulo con texto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eaLnBrk="1" latinLnBrk="0" hangingPunct="1">
              <a:defRPr kumimoji="0" lang="es-ES">
                <a:solidFill>
                  <a:schemeClr val="bg1"/>
                </a:solidFill>
              </a:defRPr>
            </a:lvl1pPr>
          </a:lstStyle>
          <a:p>
            <a:fld id="{A258050E-B668-4FA7-85AD-C750C80A6E9B}" type="datetimeFigureOut">
              <a:rPr kumimoji="0" lang="es-ES"/>
              <a:pPr/>
              <a:t>25/10/2017</a:t>
            </a:fld>
            <a:endParaRPr kumimoji="0" lang="es-ES"/>
          </a:p>
        </p:txBody>
      </p:sp>
      <p:sp>
        <p:nvSpPr>
          <p:cNvPr id="4" name="Footer Placeholder 3"/>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5" name="Slide Number Placeholder 4"/>
          <p:cNvSpPr>
            <a:spLocks noGrp="1"/>
          </p:cNvSpPr>
          <p:nvPr>
            <p:ph type="sldNum" sz="quarter" idx="12"/>
          </p:nvPr>
        </p:nvSpPr>
        <p:spPr/>
        <p:txBody>
          <a:bodyPr/>
          <a:lstStyle>
            <a:lvl1pPr eaLnBrk="1" latinLnBrk="0" hangingPunct="1">
              <a:defRPr kumimoji="0" lang="es-ES">
                <a:solidFill>
                  <a:schemeClr val="bg1"/>
                </a:solidFill>
              </a:defRPr>
            </a:lvl1pPr>
          </a:lstStyle>
          <a:p>
            <a:fld id="{240D5ECE-8B49-45CD-BE81-EF81920D1969}" type="slidenum">
              <a:rPr kumimoji="0"/>
              <a:pPr/>
              <a:t>‹Nº›</a:t>
            </a:fld>
            <a:endParaRPr kumimoji="0" lang="es-ES"/>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kumimoji="0" lang="es-ES" sz="4000" kern="1200">
                <a:solidFill>
                  <a:schemeClr val="bg1"/>
                </a:solidFill>
                <a:latin typeface="+mn-lt"/>
                <a:ea typeface="+mn-ea"/>
                <a:cs typeface="+mn-cs"/>
              </a:defRPr>
            </a:lvl1pPr>
          </a:lstStyle>
          <a:p>
            <a:pPr eaLnBrk="1" latinLnBrk="0" hangingPunct="1"/>
            <a:r>
              <a:rPr lang="es-ES_tradnl" smtClean="0"/>
              <a:t>Clic para editar título</a:t>
            </a:r>
            <a:endParaRPr/>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eaLnBrk="1" latinLnBrk="0" hangingPunct="1">
              <a:buNone/>
              <a:defRPr kumimoji="0" lang="es-ES" sz="1800" b="1" kern="1200">
                <a:solidFill>
                  <a:schemeClr val="bg1">
                    <a:lumMod val="65000"/>
                  </a:schemeClr>
                </a:solidFill>
                <a:latin typeface="Calibri" pitchFamily="34" charset="0"/>
                <a:ea typeface="+mn-ea"/>
                <a:cs typeface="+mn-cs"/>
              </a:defRPr>
            </a:lvl1pPr>
          </a:lstStyle>
          <a:p>
            <a:pPr lvl="0"/>
            <a:r>
              <a:rPr kumimoji="0" lang="es-ES"/>
              <a:t>Haga clic para modificar el estilo de subtítulo del patrón</a:t>
            </a:r>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eaLnBrk="1" latinLnBrk="0" hangingPunct="1">
              <a:defRPr kumimoji="0" lang="es-ES" sz="2000" b="1"/>
            </a:lvl1pPr>
          </a:lstStyle>
          <a:p>
            <a:pPr eaLnBrk="1" latinLnBrk="0" hangingPunct="1"/>
            <a:r>
              <a:rPr lang="es-ES_tradnl" smtClean="0"/>
              <a:t>Clic para editar título</a:t>
            </a:r>
            <a:endParaRPr/>
          </a:p>
        </p:txBody>
      </p:sp>
      <p:sp>
        <p:nvSpPr>
          <p:cNvPr id="3" name="Content Placeholder 2"/>
          <p:cNvSpPr>
            <a:spLocks noGrp="1"/>
          </p:cNvSpPr>
          <p:nvPr>
            <p:ph idx="1"/>
          </p:nvPr>
        </p:nvSpPr>
        <p:spPr>
          <a:xfrm>
            <a:off x="3803650" y="609600"/>
            <a:ext cx="5111750" cy="5334000"/>
          </a:xfrm>
        </p:spPr>
        <p:txBody>
          <a:bodyPr/>
          <a:lstStyle>
            <a:lvl1pPr eaLnBrk="1" latinLnBrk="0" hangingPunct="1">
              <a:defRPr kumimoji="0" lang="es-ES" sz="2800">
                <a:solidFill>
                  <a:schemeClr val="bg1"/>
                </a:solidFill>
              </a:defRPr>
            </a:lvl1pPr>
            <a:lvl2pPr eaLnBrk="1" latinLnBrk="0" hangingPunct="1">
              <a:defRPr kumimoji="0" lang="es-ES" sz="2800">
                <a:solidFill>
                  <a:schemeClr val="bg1"/>
                </a:solidFill>
              </a:defRPr>
            </a:lvl2pPr>
            <a:lvl3pPr eaLnBrk="1" latinLnBrk="0" hangingPunct="1">
              <a:defRPr kumimoji="0" lang="es-ES" sz="2400">
                <a:solidFill>
                  <a:schemeClr val="bg1"/>
                </a:solidFill>
              </a:defRPr>
            </a:lvl3pPr>
            <a:lvl4pPr eaLnBrk="1" latinLnBrk="0" hangingPunct="1">
              <a:defRPr kumimoji="0" lang="es-ES" sz="2000">
                <a:solidFill>
                  <a:schemeClr val="bg1"/>
                </a:solidFill>
              </a:defRPr>
            </a:lvl4pPr>
            <a:lvl5pPr eaLnBrk="1" latinLnBrk="0" hangingPunct="1">
              <a:defRPr kumimoji="0" lang="es-ES" sz="2000">
                <a:solidFill>
                  <a:schemeClr val="bg1"/>
                </a:solidFill>
              </a:defRPr>
            </a:lvl5pPr>
            <a:lvl6pPr eaLnBrk="1" latinLnBrk="0" hangingPunct="1">
              <a:defRPr kumimoji="0" lang="es-ES" sz="2000"/>
            </a:lvl6pPr>
            <a:lvl7pPr eaLnBrk="1" latinLnBrk="0" hangingPunct="1">
              <a:defRPr kumimoji="0" lang="es-ES" sz="2000"/>
            </a:lvl7pPr>
            <a:lvl8pPr eaLnBrk="1" latinLnBrk="0" hangingPunct="1">
              <a:defRPr kumimoji="0" lang="es-ES" sz="2000"/>
            </a:lvl8pPr>
            <a:lvl9pPr eaLnBrk="1" latinLnBrk="0" hangingPunct="1">
              <a:defRPr kumimoji="0" lang="es-ES" sz="2000"/>
            </a:lvl9pPr>
          </a:lstStyle>
          <a:p>
            <a:pPr lvl="0" eaLnBrk="1" latinLnBrk="0" hangingPunct="1"/>
            <a:r>
              <a:rPr lang="es-ES_tradnl" smtClean="0"/>
              <a:t>Haga clic para modificar el estilo de texto del patrón</a:t>
            </a:r>
          </a:p>
          <a:p>
            <a:pPr lvl="1" eaLnBrk="1" latinLnBrk="0" hangingPunct="1"/>
            <a:r>
              <a:rPr lang="es-ES_tradnl" smtClean="0"/>
              <a:t>Segundo nivel</a:t>
            </a:r>
          </a:p>
          <a:p>
            <a:pPr lvl="2" eaLnBrk="1" latinLnBrk="0" hangingPunct="1"/>
            <a:r>
              <a:rPr lang="es-ES_tradnl" smtClean="0"/>
              <a:t>Tercer nivel</a:t>
            </a:r>
          </a:p>
          <a:p>
            <a:pPr lvl="3" eaLnBrk="1" latinLnBrk="0" hangingPunct="1"/>
            <a:r>
              <a:rPr lang="es-ES_tradnl" smtClean="0"/>
              <a:t>Cuarto nivel</a:t>
            </a:r>
          </a:p>
          <a:p>
            <a:pPr lvl="4" eaLnBrk="1" latinLnBrk="0" hangingPunct="1"/>
            <a:r>
              <a:rPr lang="es-ES_tradnl" smtClean="0"/>
              <a:t>Quinto nivel</a:t>
            </a:r>
            <a:endParaRPr/>
          </a:p>
        </p:txBody>
      </p:sp>
      <p:sp>
        <p:nvSpPr>
          <p:cNvPr id="4" name="Text Placeholder 3"/>
          <p:cNvSpPr>
            <a:spLocks noGrp="1"/>
          </p:cNvSpPr>
          <p:nvPr>
            <p:ph type="body" sz="half" idx="2"/>
          </p:nvPr>
        </p:nvSpPr>
        <p:spPr>
          <a:xfrm>
            <a:off x="228600" y="1435101"/>
            <a:ext cx="3008313" cy="3822699"/>
          </a:xfrm>
        </p:spPr>
        <p:txBody>
          <a:bodyPr/>
          <a:lstStyle>
            <a:lvl1pPr marL="0" indent="0" eaLnBrk="1" latinLnBrk="0" hangingPunct="1">
              <a:buNone/>
              <a:defRPr kumimoji="0" lang="es-ES" sz="1400">
                <a:solidFill>
                  <a:schemeClr val="tx1">
                    <a:lumMod val="75000"/>
                    <a:lumOff val="25000"/>
                  </a:schemeClr>
                </a:solidFill>
              </a:defRPr>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lang="es-ES_tradnl" smtClean="0"/>
              <a:t>Haga clic para modificar el estilo de texto del patrón</a:t>
            </a:r>
          </a:p>
        </p:txBody>
      </p:sp>
      <p:sp>
        <p:nvSpPr>
          <p:cNvPr id="5" name="Date Placeholder 4"/>
          <p:cNvSpPr>
            <a:spLocks noGrp="1"/>
          </p:cNvSpPr>
          <p:nvPr>
            <p:ph type="dt" sz="half" idx="10"/>
          </p:nvPr>
        </p:nvSpPr>
        <p:spPr/>
        <p:txBody>
          <a:bodyPr/>
          <a:lstStyle>
            <a:lvl1pPr eaLnBrk="1" latinLnBrk="0" hangingPunct="1">
              <a:defRPr kumimoji="0" lang="es-ES">
                <a:solidFill>
                  <a:schemeClr val="bg1"/>
                </a:solidFill>
              </a:defRPr>
            </a:lvl1pPr>
          </a:lstStyle>
          <a:p>
            <a:fld id="{A258050E-B668-4FA7-85AD-C750C80A6E9B}" type="datetimeFigureOut">
              <a:rPr kumimoji="0" lang="es-ES"/>
              <a:pPr/>
              <a:t>25/10/2017</a:t>
            </a:fld>
            <a:endParaRPr kumimoji="0" lang="es-ES"/>
          </a:p>
        </p:txBody>
      </p:sp>
      <p:sp>
        <p:nvSpPr>
          <p:cNvPr id="6" name="Footer Placeholder 5"/>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7" name="Slide Number Placeholder 6"/>
          <p:cNvSpPr>
            <a:spLocks noGrp="1"/>
          </p:cNvSpPr>
          <p:nvPr>
            <p:ph type="sldNum" sz="quarter" idx="12"/>
          </p:nvPr>
        </p:nvSpPr>
        <p:spPr/>
        <p:txBody>
          <a:bodyPr/>
          <a:lstStyle>
            <a:lvl1pPr eaLnBrk="1" latinLnBrk="0" hangingPunct="1">
              <a:defRPr kumimoji="0" lang="es-ES">
                <a:solidFill>
                  <a:schemeClr val="bg1"/>
                </a:solidFill>
              </a:defRPr>
            </a:lvl1pPr>
          </a:lstStyle>
          <a:p>
            <a:fld id="{240D5ECE-8B49-45CD-BE81-EF81920D1969}" type="slidenum">
              <a:rPr kumimoji="0"/>
              <a:pPr/>
              <a:t>‹Nº›</a:t>
            </a:fld>
            <a:endParaRPr kumimoji="0"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pPr eaLnBrk="1" latinLnBrk="0" hangingPunct="1"/>
            <a:r>
              <a:rPr kumimoji="0" lang="es-ES_tradnl" smtClean="0"/>
              <a:t>Clic para editar título</a:t>
            </a:r>
            <a:endParaRPr kumimoji="0"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latinLnBrk="0" hangingPunct="1">
              <a:defRPr kumimoji="0" lang="es-ES" sz="1200">
                <a:solidFill>
                  <a:schemeClr val="tx1">
                    <a:tint val="75000"/>
                  </a:schemeClr>
                </a:solidFill>
              </a:defRPr>
            </a:lvl1pPr>
          </a:lstStyle>
          <a:p>
            <a:fld id="{A258050E-B668-4FA7-85AD-C750C80A6E9B}" type="datetimeFigureOut">
              <a:rPr kumimoji="0" lang="es-ES"/>
              <a:pPr/>
              <a:t>25/10/2017</a:t>
            </a:fld>
            <a:endParaRPr kumimoji="0" lang="es-E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latinLnBrk="0" hangingPunct="1">
              <a:defRPr kumimoji="0" lang="es-ES" sz="1200">
                <a:solidFill>
                  <a:schemeClr val="tx1">
                    <a:tint val="75000"/>
                  </a:schemeClr>
                </a:solidFill>
              </a:defRPr>
            </a:lvl1pPr>
          </a:lstStyle>
          <a:p>
            <a:endParaRPr kumimoji="0" lang="es-E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latinLnBrk="0" hangingPunct="1">
              <a:defRPr kumimoji="0" lang="es-ES" sz="1200">
                <a:solidFill>
                  <a:schemeClr val="tx1">
                    <a:tint val="75000"/>
                  </a:schemeClr>
                </a:solidFill>
              </a:defRPr>
            </a:lvl1pPr>
          </a:lstStyle>
          <a:p>
            <a:fld id="{240D5ECE-8B49-45CD-BE81-EF81920D1969}" type="slidenum">
              <a:rPr kumimoji="0"/>
              <a:pPr/>
              <a:t>‹Nº›</a:t>
            </a:fld>
            <a:endParaRPr kumimoji="0" lang="es-E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 id="2147483663" r:id="rId14"/>
  </p:sldLayoutIdLst>
  <p:timing>
    <p:tnLst>
      <p:par>
        <p:cTn id="1" dur="indefinite" restart="never" nodeType="tmRoot"/>
      </p:par>
    </p:tnLst>
  </p:timing>
  <p:txStyles>
    <p:titleStyle>
      <a:lvl1pPr algn="ctr" defTabSz="914400" rtl="0" eaLnBrk="1" latinLnBrk="0" hangingPunct="1">
        <a:spcBef>
          <a:spcPct val="0"/>
        </a:spcBef>
        <a:buNone/>
        <a:defRPr kumimoji="0" lang="es-ES"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es-ES"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es-ES"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es-ES"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p:bodyStyle>
    <p:otherStyle>
      <a:defPPr>
        <a:defRPr kumimoji="0" lang="es-ES"/>
      </a:defPPr>
      <a:lvl1pPr marL="0" algn="l" defTabSz="914400" rtl="0" eaLnBrk="1" latinLnBrk="0" hangingPunct="1">
        <a:defRPr kumimoji="0" lang="es-ES" sz="1800" kern="1200">
          <a:solidFill>
            <a:schemeClr val="tx1"/>
          </a:solidFill>
          <a:latin typeface="+mn-lt"/>
          <a:ea typeface="+mn-ea"/>
          <a:cs typeface="+mn-cs"/>
        </a:defRPr>
      </a:lvl1pPr>
      <a:lvl2pPr marL="457200" algn="l" defTabSz="914400" rtl="0" eaLnBrk="1" latinLnBrk="0" hangingPunct="1">
        <a:defRPr kumimoji="0" lang="es-ES" sz="1800" kern="1200">
          <a:solidFill>
            <a:schemeClr val="tx1"/>
          </a:solidFill>
          <a:latin typeface="+mn-lt"/>
          <a:ea typeface="+mn-ea"/>
          <a:cs typeface="+mn-cs"/>
        </a:defRPr>
      </a:lvl2pPr>
      <a:lvl3pPr marL="914400" algn="l" defTabSz="914400" rtl="0" eaLnBrk="1" latinLnBrk="0" hangingPunct="1">
        <a:defRPr kumimoji="0" lang="es-ES" sz="1800" kern="1200">
          <a:solidFill>
            <a:schemeClr val="tx1"/>
          </a:solidFill>
          <a:latin typeface="+mn-lt"/>
          <a:ea typeface="+mn-ea"/>
          <a:cs typeface="+mn-cs"/>
        </a:defRPr>
      </a:lvl3pPr>
      <a:lvl4pPr marL="1371600" algn="l" defTabSz="914400" rtl="0" eaLnBrk="1" latinLnBrk="0" hangingPunct="1">
        <a:defRPr kumimoji="0" lang="es-ES" sz="1800" kern="1200">
          <a:solidFill>
            <a:schemeClr val="tx1"/>
          </a:solidFill>
          <a:latin typeface="+mn-lt"/>
          <a:ea typeface="+mn-ea"/>
          <a:cs typeface="+mn-cs"/>
        </a:defRPr>
      </a:lvl4pPr>
      <a:lvl5pPr marL="1828800" algn="l" defTabSz="914400" rtl="0" eaLnBrk="1" latinLnBrk="0" hangingPunct="1">
        <a:defRPr kumimoji="0" lang="es-ES" sz="1800" kern="1200">
          <a:solidFill>
            <a:schemeClr val="tx1"/>
          </a:solidFill>
          <a:latin typeface="+mn-lt"/>
          <a:ea typeface="+mn-ea"/>
          <a:cs typeface="+mn-cs"/>
        </a:defRPr>
      </a:lvl5pPr>
      <a:lvl6pPr marL="2286000" algn="l" defTabSz="914400" rtl="0" eaLnBrk="1" latinLnBrk="0" hangingPunct="1">
        <a:defRPr kumimoji="0" lang="es-ES" sz="1800" kern="1200">
          <a:solidFill>
            <a:schemeClr val="tx1"/>
          </a:solidFill>
          <a:latin typeface="+mn-lt"/>
          <a:ea typeface="+mn-ea"/>
          <a:cs typeface="+mn-cs"/>
        </a:defRPr>
      </a:lvl6pPr>
      <a:lvl7pPr marL="2743200" algn="l" defTabSz="914400" rtl="0" eaLnBrk="1" latinLnBrk="0" hangingPunct="1">
        <a:defRPr kumimoji="0" lang="es-ES" sz="1800" kern="1200">
          <a:solidFill>
            <a:schemeClr val="tx1"/>
          </a:solidFill>
          <a:latin typeface="+mn-lt"/>
          <a:ea typeface="+mn-ea"/>
          <a:cs typeface="+mn-cs"/>
        </a:defRPr>
      </a:lvl7pPr>
      <a:lvl8pPr marL="3200400" algn="l" defTabSz="914400" rtl="0" eaLnBrk="1" latinLnBrk="0" hangingPunct="1">
        <a:defRPr kumimoji="0" lang="es-ES" sz="1800" kern="1200">
          <a:solidFill>
            <a:schemeClr val="tx1"/>
          </a:solidFill>
          <a:latin typeface="+mn-lt"/>
          <a:ea typeface="+mn-ea"/>
          <a:cs typeface="+mn-cs"/>
        </a:defRPr>
      </a:lvl8pPr>
      <a:lvl9pPr marL="3657600" algn="l" defTabSz="914400" rtl="0" eaLnBrk="1" latinLnBrk="0" hangingPunct="1">
        <a:defRPr kumimoji="0" lang="es-ES"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548680"/>
            <a:ext cx="4953000" cy="2184009"/>
          </a:xfrm>
        </p:spPr>
        <p:txBody>
          <a:bodyPr>
            <a:noAutofit/>
          </a:bodyPr>
          <a:lstStyle/>
          <a:p>
            <a:r>
              <a:rPr lang="es-ES" sz="32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UNIDAD I</a:t>
            </a:r>
          </a:p>
          <a:p>
            <a:r>
              <a:rPr lang="es-ES" sz="32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Manejo de los Componentes del Equipo de Computo</a:t>
            </a:r>
            <a:endParaRPr lang="es-ES" sz="32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Título 3"/>
          <p:cNvSpPr>
            <a:spLocks noGrp="1"/>
          </p:cNvSpPr>
          <p:nvPr>
            <p:ph type="title"/>
          </p:nvPr>
        </p:nvSpPr>
        <p:spPr>
          <a:xfrm>
            <a:off x="179512" y="3429000"/>
            <a:ext cx="7315200" cy="914400"/>
          </a:xfrm>
        </p:spPr>
        <p:txBody>
          <a:bodyPr>
            <a:normAutofit fontScale="90000"/>
          </a:bodyPr>
          <a:lstStyle/>
          <a:p>
            <a:r>
              <a:rPr lang="es-ES" dirty="0" smtClean="0"/>
              <a:t>Exploración Física Externa </a:t>
            </a:r>
            <a:r>
              <a:rPr lang="es-ES" dirty="0"/>
              <a:t>e</a:t>
            </a:r>
            <a:r>
              <a:rPr lang="es-ES" dirty="0" smtClean="0"/>
              <a:t> Interna de una Computadora</a:t>
            </a:r>
            <a:endParaRPr lang="es-ES" dirty="0"/>
          </a:p>
        </p:txBody>
      </p:sp>
      <p:sp>
        <p:nvSpPr>
          <p:cNvPr id="6" name="TextBox 10"/>
          <p:cNvSpPr txBox="1"/>
          <p:nvPr/>
        </p:nvSpPr>
        <p:spPr>
          <a:xfrm>
            <a:off x="4572000" y="5301208"/>
            <a:ext cx="4373535" cy="400110"/>
          </a:xfrm>
          <a:prstGeom prst="rect">
            <a:avLst/>
          </a:prstGeom>
          <a:noFill/>
        </p:spPr>
        <p:txBody>
          <a:bodyPr wrap="none" rtlCol="0">
            <a:normAutofit/>
          </a:bodyPr>
          <a:lstStyle/>
          <a:p>
            <a:pPr algn="r"/>
            <a:r>
              <a:rPr lang="es-ES" sz="2000" b="1" dirty="0" smtClean="0">
                <a:solidFill>
                  <a:schemeClr val="bg1"/>
                </a:solidFill>
              </a:rPr>
              <a:t>Prof. LI. Miguel </a:t>
            </a:r>
            <a:r>
              <a:rPr lang="es-ES" sz="2000" b="1" dirty="0" err="1" smtClean="0">
                <a:solidFill>
                  <a:schemeClr val="bg1"/>
                </a:solidFill>
              </a:rPr>
              <a:t>Angel</a:t>
            </a:r>
            <a:r>
              <a:rPr lang="es-ES" sz="2000" b="1" dirty="0" smtClean="0">
                <a:solidFill>
                  <a:schemeClr val="bg1"/>
                </a:solidFill>
              </a:rPr>
              <a:t> Albavera Ocampo</a:t>
            </a:r>
            <a:endParaRPr lang="es-ES" sz="2000"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rot="16200000">
            <a:off x="-2146014" y="2482864"/>
            <a:ext cx="5486400" cy="1041969"/>
          </a:xfrm>
          <a:prstGeom prst="rect">
            <a:avLst/>
          </a:prstGeom>
          <a:noFill/>
        </p:spPr>
        <p:txBody>
          <a:bodyPr wrap="square" rtlCol="0" anchor="b" anchorCtr="0">
            <a:normAutofit/>
          </a:bodyPr>
          <a:lstStyle/>
          <a:p>
            <a:r>
              <a:rPr lang="es-ES" sz="6000" b="1" dirty="0" smtClean="0">
                <a:solidFill>
                  <a:prstClr val="white"/>
                </a:solidFill>
              </a:rPr>
              <a:t>Software</a:t>
            </a:r>
            <a:endParaRPr lang="es-ES" sz="6000" dirty="0">
              <a:solidFill>
                <a:prstClr val="white"/>
              </a:solidFill>
            </a:endParaRPr>
          </a:p>
        </p:txBody>
      </p:sp>
      <p:sp>
        <p:nvSpPr>
          <p:cNvPr id="3" name="TextBox 2"/>
          <p:cNvSpPr txBox="1"/>
          <p:nvPr/>
        </p:nvSpPr>
        <p:spPr>
          <a:xfrm>
            <a:off x="1429071" y="855036"/>
            <a:ext cx="7391401" cy="1493844"/>
          </a:xfrm>
          <a:prstGeom prst="rect">
            <a:avLst/>
          </a:prstGeom>
          <a:noFill/>
        </p:spPr>
        <p:txBody>
          <a:bodyPr wrap="square" rtlCol="0">
            <a:normAutofit fontScale="77500" lnSpcReduction="20000"/>
          </a:bodyPr>
          <a:lstStyle/>
          <a:p>
            <a:pPr algn="just"/>
            <a:r>
              <a:rPr lang="es-ES" sz="2700" b="1" dirty="0">
                <a:solidFill>
                  <a:prstClr val="black">
                    <a:lumMod val="50000"/>
                    <a:lumOff val="50000"/>
                  </a:prstClr>
                </a:solidFill>
              </a:rPr>
              <a:t>C</a:t>
            </a:r>
            <a:r>
              <a:rPr lang="es-ES" sz="2700" b="1" dirty="0" smtClean="0">
                <a:solidFill>
                  <a:prstClr val="black">
                    <a:lumMod val="50000"/>
                    <a:lumOff val="50000"/>
                  </a:prstClr>
                </a:solidFill>
              </a:rPr>
              <a:t>uando </a:t>
            </a:r>
            <a:r>
              <a:rPr lang="es-ES" sz="2700" b="1" dirty="0">
                <a:solidFill>
                  <a:prstClr val="black">
                    <a:lumMod val="50000"/>
                    <a:lumOff val="50000"/>
                  </a:prstClr>
                </a:solidFill>
              </a:rPr>
              <a:t>se enciende la computadora esta </a:t>
            </a:r>
            <a:r>
              <a:rPr lang="es-ES" sz="2700" b="1" dirty="0" smtClean="0">
                <a:solidFill>
                  <a:prstClr val="black">
                    <a:lumMod val="50000"/>
                    <a:lumOff val="50000"/>
                  </a:prstClr>
                </a:solidFill>
              </a:rPr>
              <a:t>realiza </a:t>
            </a:r>
            <a:r>
              <a:rPr lang="es-ES" sz="2700" b="1" dirty="0">
                <a:solidFill>
                  <a:prstClr val="black">
                    <a:lumMod val="50000"/>
                    <a:lumOff val="50000"/>
                  </a:prstClr>
                </a:solidFill>
              </a:rPr>
              <a:t>por varios pasos antes de poder usarla. El primer paso es la autocomprobación, </a:t>
            </a:r>
            <a:r>
              <a:rPr lang="es-ES" sz="2700" b="1" dirty="0" smtClean="0">
                <a:solidFill>
                  <a:prstClr val="black">
                    <a:lumMod val="50000"/>
                    <a:lumOff val="50000"/>
                  </a:prstClr>
                </a:solidFill>
              </a:rPr>
              <a:t>identifica </a:t>
            </a:r>
            <a:r>
              <a:rPr lang="es-ES" sz="2700" b="1" dirty="0">
                <a:solidFill>
                  <a:prstClr val="black">
                    <a:lumMod val="50000"/>
                    <a:lumOff val="50000"/>
                  </a:prstClr>
                </a:solidFill>
              </a:rPr>
              <a:t>los dispositivos conectados a ella, la cantidad de </a:t>
            </a:r>
            <a:r>
              <a:rPr lang="es-ES" sz="2700" b="1" dirty="0" smtClean="0">
                <a:solidFill>
                  <a:prstClr val="black">
                    <a:lumMod val="50000"/>
                    <a:lumOff val="50000"/>
                  </a:prstClr>
                </a:solidFill>
              </a:rPr>
              <a:t>memoria</a:t>
            </a:r>
            <a:r>
              <a:rPr lang="es-ES" sz="2700" b="1" dirty="0">
                <a:solidFill>
                  <a:prstClr val="black">
                    <a:lumMod val="50000"/>
                    <a:lumOff val="50000"/>
                  </a:prstClr>
                </a:solidFill>
              </a:rPr>
              <a:t>. </a:t>
            </a:r>
            <a:endParaRPr lang="es-ES" sz="2700" b="1" dirty="0" smtClean="0">
              <a:solidFill>
                <a:prstClr val="black">
                  <a:lumMod val="50000"/>
                  <a:lumOff val="50000"/>
                </a:prstClr>
              </a:solidFill>
            </a:endParaRPr>
          </a:p>
          <a:p>
            <a:pPr algn="just"/>
            <a:r>
              <a:rPr lang="es-ES" sz="2700" b="1" dirty="0" smtClean="0">
                <a:solidFill>
                  <a:prstClr val="black">
                    <a:lumMod val="50000"/>
                    <a:lumOff val="50000"/>
                  </a:prstClr>
                </a:solidFill>
              </a:rPr>
              <a:t>Es el que permite al usuario interactuar con el sistema operat</a:t>
            </a:r>
            <a:r>
              <a:rPr lang="es-ES" sz="2700" b="1" dirty="0">
                <a:solidFill>
                  <a:prstClr val="black">
                    <a:lumMod val="50000"/>
                    <a:lumOff val="50000"/>
                  </a:prstClr>
                </a:solidFill>
              </a:rPr>
              <a:t>i</a:t>
            </a:r>
            <a:r>
              <a:rPr lang="es-ES" sz="2700" b="1" dirty="0" smtClean="0">
                <a:solidFill>
                  <a:prstClr val="black">
                    <a:lumMod val="50000"/>
                    <a:lumOff val="50000"/>
                  </a:prstClr>
                </a:solidFill>
              </a:rPr>
              <a:t>vo.</a:t>
            </a:r>
            <a:endParaRPr lang="es-ES" sz="2700" b="1" dirty="0">
              <a:solidFill>
                <a:prstClr val="black">
                  <a:lumMod val="50000"/>
                  <a:lumOff val="50000"/>
                </a:prstClr>
              </a:solidFill>
            </a:endParaRPr>
          </a:p>
          <a:p>
            <a:pPr algn="just"/>
            <a:endParaRPr lang="es-ES" sz="2800" b="1" dirty="0">
              <a:solidFill>
                <a:prstClr val="black">
                  <a:lumMod val="50000"/>
                  <a:lumOff val="50000"/>
                </a:prstClr>
              </a:solidFill>
            </a:endParaRPr>
          </a:p>
          <a:p>
            <a:pPr algn="just"/>
            <a:endParaRPr lang="es-ES" sz="2800" b="1" dirty="0" smtClean="0">
              <a:solidFill>
                <a:prstClr val="black">
                  <a:lumMod val="50000"/>
                  <a:lumOff val="50000"/>
                </a:prstClr>
              </a:solidFill>
            </a:endParaRPr>
          </a:p>
        </p:txBody>
      </p:sp>
      <p:sp>
        <p:nvSpPr>
          <p:cNvPr id="9" name="Rectangle 8"/>
          <p:cNvSpPr/>
          <p:nvPr/>
        </p:nvSpPr>
        <p:spPr>
          <a:xfrm>
            <a:off x="1547664" y="332656"/>
            <a:ext cx="3096344" cy="360040"/>
          </a:xfrm>
          <a:prstGeom prst="rect">
            <a:avLst/>
          </a:prstGeom>
          <a:solidFill>
            <a:schemeClr val="tx1">
              <a:lumMod val="95000"/>
              <a:lumOff val="5000"/>
              <a:alpha val="22000"/>
            </a:schemeClr>
          </a:solidFill>
          <a:ln w="34925">
            <a:solidFill>
              <a:srgbClr val="F27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smtClean="0">
                <a:solidFill>
                  <a:prstClr val="black">
                    <a:lumMod val="50000"/>
                    <a:lumOff val="50000"/>
                  </a:prstClr>
                </a:solidFill>
              </a:rPr>
              <a:t> SW de Sistema</a:t>
            </a:r>
            <a:endParaRPr lang="es-ES" sz="2800" b="1" dirty="0">
              <a:solidFill>
                <a:prstClr val="black">
                  <a:lumMod val="50000"/>
                  <a:lumOff val="50000"/>
                </a:prstClr>
              </a:solidFill>
            </a:endParaRPr>
          </a:p>
        </p:txBody>
      </p:sp>
      <p:sp>
        <p:nvSpPr>
          <p:cNvPr id="11" name="Rectangle 8"/>
          <p:cNvSpPr/>
          <p:nvPr/>
        </p:nvSpPr>
        <p:spPr>
          <a:xfrm>
            <a:off x="1547664" y="2420888"/>
            <a:ext cx="3096344" cy="360040"/>
          </a:xfrm>
          <a:prstGeom prst="rect">
            <a:avLst/>
          </a:prstGeom>
          <a:solidFill>
            <a:schemeClr val="tx1">
              <a:lumMod val="95000"/>
              <a:lumOff val="5000"/>
              <a:alpha val="22000"/>
            </a:schemeClr>
          </a:solidFill>
          <a:ln w="34925">
            <a:solidFill>
              <a:srgbClr val="F27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smtClean="0">
                <a:solidFill>
                  <a:prstClr val="black">
                    <a:lumMod val="50000"/>
                    <a:lumOff val="50000"/>
                  </a:prstClr>
                </a:solidFill>
              </a:rPr>
              <a:t> SW de Aplicación</a:t>
            </a:r>
            <a:endParaRPr lang="es-ES" sz="2800" b="1" dirty="0">
              <a:solidFill>
                <a:prstClr val="black">
                  <a:lumMod val="50000"/>
                  <a:lumOff val="50000"/>
                </a:prstClr>
              </a:solidFill>
            </a:endParaRPr>
          </a:p>
        </p:txBody>
      </p:sp>
      <p:sp>
        <p:nvSpPr>
          <p:cNvPr id="12" name="TextBox 2"/>
          <p:cNvSpPr txBox="1"/>
          <p:nvPr/>
        </p:nvSpPr>
        <p:spPr>
          <a:xfrm>
            <a:off x="1573087" y="2924944"/>
            <a:ext cx="7391401" cy="1152128"/>
          </a:xfrm>
          <a:prstGeom prst="rect">
            <a:avLst/>
          </a:prstGeom>
          <a:noFill/>
        </p:spPr>
        <p:txBody>
          <a:bodyPr wrap="square" rtlCol="0">
            <a:normAutofit/>
          </a:bodyPr>
          <a:lstStyle/>
          <a:p>
            <a:pPr algn="just"/>
            <a:r>
              <a:rPr lang="es-ES" sz="2100" b="1" dirty="0" smtClean="0">
                <a:solidFill>
                  <a:prstClr val="black">
                    <a:lumMod val="50000"/>
                    <a:lumOff val="50000"/>
                  </a:prstClr>
                </a:solidFill>
              </a:rPr>
              <a:t>Este permite a los usuarios realizar tareas especificas, se usan por ejemplo procesadores de texto, hojas de calculo, editores gráficos, entre muchos otros.</a:t>
            </a:r>
          </a:p>
          <a:p>
            <a:pPr algn="just"/>
            <a:endParaRPr lang="es-ES" sz="2800" b="1" dirty="0" smtClean="0">
              <a:solidFill>
                <a:prstClr val="black">
                  <a:lumMod val="50000"/>
                  <a:lumOff val="50000"/>
                </a:prstClr>
              </a:solidFill>
            </a:endParaRPr>
          </a:p>
        </p:txBody>
      </p:sp>
      <p:sp>
        <p:nvSpPr>
          <p:cNvPr id="13" name="Rectangle 8"/>
          <p:cNvSpPr/>
          <p:nvPr/>
        </p:nvSpPr>
        <p:spPr>
          <a:xfrm>
            <a:off x="1547664" y="4293096"/>
            <a:ext cx="3096344" cy="360040"/>
          </a:xfrm>
          <a:prstGeom prst="rect">
            <a:avLst/>
          </a:prstGeom>
          <a:solidFill>
            <a:schemeClr val="tx1">
              <a:lumMod val="95000"/>
              <a:lumOff val="5000"/>
              <a:alpha val="22000"/>
            </a:schemeClr>
          </a:solidFill>
          <a:ln w="34925">
            <a:solidFill>
              <a:srgbClr val="F27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smtClean="0">
                <a:solidFill>
                  <a:prstClr val="black">
                    <a:lumMod val="50000"/>
                    <a:lumOff val="50000"/>
                  </a:prstClr>
                </a:solidFill>
              </a:rPr>
              <a:t> SW de Programas</a:t>
            </a:r>
            <a:endParaRPr lang="es-ES" sz="2800" b="1" dirty="0">
              <a:solidFill>
                <a:prstClr val="black">
                  <a:lumMod val="50000"/>
                  <a:lumOff val="50000"/>
                </a:prstClr>
              </a:solidFill>
            </a:endParaRPr>
          </a:p>
        </p:txBody>
      </p:sp>
      <p:sp>
        <p:nvSpPr>
          <p:cNvPr id="14" name="TextBox 2"/>
          <p:cNvSpPr txBox="1"/>
          <p:nvPr/>
        </p:nvSpPr>
        <p:spPr>
          <a:xfrm>
            <a:off x="1547664" y="4869160"/>
            <a:ext cx="7391401" cy="1152128"/>
          </a:xfrm>
          <a:prstGeom prst="rect">
            <a:avLst/>
          </a:prstGeom>
          <a:noFill/>
        </p:spPr>
        <p:txBody>
          <a:bodyPr wrap="square" rtlCol="0">
            <a:normAutofit/>
          </a:bodyPr>
          <a:lstStyle/>
          <a:p>
            <a:pPr algn="just"/>
            <a:r>
              <a:rPr lang="es-ES" sz="2100" b="1" dirty="0" smtClean="0">
                <a:solidFill>
                  <a:prstClr val="black">
                    <a:lumMod val="50000"/>
                    <a:lumOff val="50000"/>
                  </a:prstClr>
                </a:solidFill>
              </a:rPr>
              <a:t>Son aquellos que se utilizan los programadores para desarrollar programas informáticos, se utilizan los lenguajes de programación</a:t>
            </a:r>
          </a:p>
        </p:txBody>
      </p:sp>
    </p:spTree>
    <p:extLst>
      <p:ext uri="{BB962C8B-B14F-4D97-AF65-F5344CB8AC3E}">
        <p14:creationId xmlns:p14="http://schemas.microsoft.com/office/powerpoint/2010/main" val="4135680729"/>
      </p:ext>
    </p:extLst>
  </p:cSld>
  <p:clrMapOvr>
    <a:masterClrMapping/>
  </p:clrMapOvr>
  <mc:AlternateContent xmlns:mc="http://schemas.openxmlformats.org/markup-compatibility/2006" xmlns:p14="http://schemas.microsoft.com/office/powerpoint/2010/main">
    <mc:Choice Requires="p14">
      <p:transition spd="slow" p14:dur="2000">
        <p14:flip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924800" cy="959768"/>
          </a:xfrm>
          <a:prstGeom prst="rect">
            <a:avLst/>
          </a:prstGeom>
          <a:noFill/>
        </p:spPr>
        <p:txBody>
          <a:bodyPr wrap="square" rtlCol="0">
            <a:normAutofit fontScale="77500" lnSpcReduction="20000"/>
          </a:bodyPr>
          <a:lstStyle/>
          <a:p>
            <a:pPr algn="just"/>
            <a:r>
              <a:rPr lang="es-ES" sz="4100" b="1" dirty="0" smtClean="0">
                <a:solidFill>
                  <a:schemeClr val="tx1">
                    <a:lumMod val="85000"/>
                    <a:lumOff val="15000"/>
                  </a:schemeClr>
                </a:solidFill>
                <a:latin typeface="+mj-lt"/>
              </a:rPr>
              <a:t>Identifica</a:t>
            </a:r>
            <a:r>
              <a:rPr lang="es-ES" sz="4100" dirty="0" smtClean="0">
                <a:latin typeface="+mj-lt"/>
              </a:rPr>
              <a:t> </a:t>
            </a:r>
            <a:r>
              <a:rPr lang="es-ES" sz="4000" dirty="0">
                <a:solidFill>
                  <a:schemeClr val="tx1">
                    <a:lumMod val="50000"/>
                    <a:lumOff val="50000"/>
                  </a:schemeClr>
                </a:solidFill>
                <a:latin typeface="+mj-lt"/>
              </a:rPr>
              <a:t>l</a:t>
            </a:r>
            <a:r>
              <a:rPr lang="es-ES" sz="4000" dirty="0" smtClean="0">
                <a:solidFill>
                  <a:schemeClr val="tx1">
                    <a:lumMod val="50000"/>
                    <a:lumOff val="50000"/>
                  </a:schemeClr>
                </a:solidFill>
                <a:latin typeface="+mj-lt"/>
              </a:rPr>
              <a:t>os componentes físicos de una computadora a través de la exploración de </a:t>
            </a:r>
            <a:r>
              <a:rPr lang="es-ES" sz="4000" dirty="0" smtClean="0">
                <a:solidFill>
                  <a:schemeClr val="tx1">
                    <a:lumMod val="50000"/>
                    <a:lumOff val="50000"/>
                  </a:schemeClr>
                </a:solidFill>
                <a:latin typeface="+mj-lt"/>
                <a:cs typeface="Arial" pitchFamily="34" charset="0"/>
              </a:rPr>
              <a:t>un:</a:t>
            </a:r>
            <a:endParaRPr lang="es-ES" sz="4000" dirty="0">
              <a:solidFill>
                <a:schemeClr val="tx1">
                  <a:lumMod val="50000"/>
                  <a:lumOff val="50000"/>
                </a:schemeClr>
              </a:solidFill>
              <a:latin typeface="+mj-lt"/>
              <a:cs typeface="Arial" pitchFamily="34" charset="0"/>
            </a:endParaRPr>
          </a:p>
        </p:txBody>
      </p:sp>
      <p:cxnSp>
        <p:nvCxnSpPr>
          <p:cNvPr id="10" name="Straight Connector 9"/>
          <p:cNvCxnSpPr/>
          <p:nvPr/>
        </p:nvCxnSpPr>
        <p:spPr>
          <a:xfrm>
            <a:off x="1905000" y="2936809"/>
            <a:ext cx="5257800" cy="1588"/>
          </a:xfrm>
          <a:prstGeom prst="line">
            <a:avLst/>
          </a:prstGeom>
          <a:ln w="47625">
            <a:solidFill>
              <a:srgbClr val="E4E4E4"/>
            </a:solidFill>
          </a:ln>
          <a:effectLst/>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8686800" y="528448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FF6600"/>
                </a:solidFill>
              </a:rPr>
              <a:t>           </a:t>
            </a:r>
          </a:p>
        </p:txBody>
      </p:sp>
      <p:grpSp>
        <p:nvGrpSpPr>
          <p:cNvPr id="26" name="Group 25"/>
          <p:cNvGrpSpPr/>
          <p:nvPr/>
        </p:nvGrpSpPr>
        <p:grpSpPr>
          <a:xfrm>
            <a:off x="762000" y="1557456"/>
            <a:ext cx="2057400" cy="2708434"/>
            <a:chOff x="762000" y="1557456"/>
            <a:chExt cx="2057400" cy="2708434"/>
          </a:xfrm>
        </p:grpSpPr>
        <p:sp>
          <p:nvSpPr>
            <p:cNvPr id="6" name="Oval 5"/>
            <p:cNvSpPr/>
            <p:nvPr/>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             </a:t>
              </a:r>
            </a:p>
          </p:txBody>
        </p:sp>
        <p:sp>
          <p:nvSpPr>
            <p:cNvPr id="14" name="TextBox 13"/>
            <p:cNvSpPr txBox="1"/>
            <p:nvPr/>
          </p:nvSpPr>
          <p:spPr>
            <a:xfrm>
              <a:off x="1121392" y="1557456"/>
              <a:ext cx="1219200" cy="2708434"/>
            </a:xfrm>
            <a:prstGeom prst="rect">
              <a:avLst/>
            </a:prstGeom>
            <a:noFill/>
          </p:spPr>
          <p:txBody>
            <a:bodyPr wrap="square" rtlCol="0">
              <a:spAutoFit/>
            </a:bodyPr>
            <a:lstStyle/>
            <a:p>
              <a:endParaRPr lang="es-ES" sz="17000" b="1" dirty="0">
                <a:solidFill>
                  <a:srgbClr val="F26200">
                    <a:alpha val="40000"/>
                  </a:srgbClr>
                </a:solidFill>
                <a:latin typeface="+mj-lt"/>
                <a:cs typeface="Arial" pitchFamily="34" charset="0"/>
              </a:endParaRPr>
            </a:p>
          </p:txBody>
        </p:sp>
        <p:sp>
          <p:nvSpPr>
            <p:cNvPr id="13" name="TextBox 12"/>
            <p:cNvSpPr txBox="1"/>
            <p:nvPr/>
          </p:nvSpPr>
          <p:spPr>
            <a:xfrm>
              <a:off x="840640" y="2492896"/>
              <a:ext cx="1931160" cy="1080120"/>
            </a:xfrm>
            <a:prstGeom prst="rect">
              <a:avLst/>
            </a:prstGeom>
            <a:noFill/>
          </p:spPr>
          <p:txBody>
            <a:bodyPr wrap="square" rtlCol="0">
              <a:normAutofit/>
            </a:bodyPr>
            <a:lstStyle/>
            <a:p>
              <a:pPr algn="ctr">
                <a:lnSpc>
                  <a:spcPct val="80000"/>
                </a:lnSpc>
              </a:pPr>
              <a:r>
                <a:rPr lang="es-ES" sz="2400" b="1" spc="60" dirty="0" smtClean="0">
                  <a:solidFill>
                    <a:schemeClr val="bg1"/>
                  </a:solidFill>
                  <a:effectLst>
                    <a:outerShdw blurRad="50800" dist="25400" dir="5400000" algn="t" rotWithShape="0">
                      <a:prstClr val="black">
                        <a:alpha val="15000"/>
                      </a:prstClr>
                    </a:outerShdw>
                  </a:effectLst>
                </a:rPr>
                <a:t>Central </a:t>
              </a:r>
              <a:r>
                <a:rPr lang="es-ES" sz="2400" b="1" spc="60" dirty="0" err="1" smtClean="0">
                  <a:solidFill>
                    <a:schemeClr val="bg1"/>
                  </a:solidFill>
                  <a:effectLst>
                    <a:outerShdw blurRad="50800" dist="25400" dir="5400000" algn="t" rotWithShape="0">
                      <a:prstClr val="black">
                        <a:alpha val="15000"/>
                      </a:prstClr>
                    </a:outerShdw>
                  </a:effectLst>
                </a:rPr>
                <a:t>Process</a:t>
              </a:r>
              <a:r>
                <a:rPr lang="es-ES" sz="2400" b="1" spc="60" dirty="0" smtClean="0">
                  <a:solidFill>
                    <a:schemeClr val="bg1"/>
                  </a:solidFill>
                  <a:effectLst>
                    <a:outerShdw blurRad="50800" dist="25400" dir="5400000" algn="t" rotWithShape="0">
                      <a:prstClr val="black">
                        <a:alpha val="15000"/>
                      </a:prstClr>
                    </a:outerShdw>
                  </a:effectLst>
                </a:rPr>
                <a:t> </a:t>
              </a:r>
              <a:r>
                <a:rPr lang="es-ES" sz="2400" b="1" spc="60" dirty="0" err="1" smtClean="0">
                  <a:solidFill>
                    <a:schemeClr val="bg1"/>
                  </a:solidFill>
                  <a:effectLst>
                    <a:outerShdw blurRad="50800" dist="25400" dir="5400000" algn="t" rotWithShape="0">
                      <a:prstClr val="black">
                        <a:alpha val="15000"/>
                      </a:prstClr>
                    </a:outerShdw>
                  </a:effectLst>
                </a:rPr>
                <a:t>unit</a:t>
              </a:r>
              <a:r>
                <a:rPr lang="es-ES" sz="2400" b="1" spc="60" dirty="0" smtClean="0">
                  <a:solidFill>
                    <a:schemeClr val="bg1"/>
                  </a:solidFill>
                  <a:effectLst>
                    <a:outerShdw blurRad="50800" dist="25400" dir="5400000" algn="t" rotWithShape="0">
                      <a:prstClr val="black">
                        <a:alpha val="15000"/>
                      </a:prstClr>
                    </a:outerShdw>
                  </a:effectLst>
                </a:rPr>
                <a:t> (CPU)</a:t>
              </a:r>
            </a:p>
            <a:p>
              <a:pPr algn="ctr">
                <a:lnSpc>
                  <a:spcPct val="80000"/>
                </a:lnSpc>
              </a:pPr>
              <a:endParaRPr lang="es-ES" sz="2400" b="1" spc="60" dirty="0">
                <a:solidFill>
                  <a:schemeClr val="bg1"/>
                </a:solidFill>
                <a:effectLst>
                  <a:outerShdw blurRad="50800" dist="25400" dir="5400000" algn="t" rotWithShape="0">
                    <a:prstClr val="black">
                      <a:alpha val="15000"/>
                    </a:prstClr>
                  </a:outerShdw>
                </a:effectLst>
              </a:endParaRPr>
            </a:p>
            <a:p>
              <a:pPr algn="ctr">
                <a:lnSpc>
                  <a:spcPct val="80000"/>
                </a:lnSpc>
              </a:pPr>
              <a:endParaRPr lang="es-ES" sz="2400" b="1" dirty="0">
                <a:solidFill>
                  <a:schemeClr val="bg1"/>
                </a:solidFill>
                <a:effectLst>
                  <a:outerShdw blurRad="50800" dist="25400" dir="5400000" algn="t" rotWithShape="0">
                    <a:prstClr val="black">
                      <a:alpha val="15000"/>
                    </a:prstClr>
                  </a:outerShdw>
                </a:effectLst>
              </a:endParaRPr>
            </a:p>
          </p:txBody>
        </p:sp>
        <p:sp>
          <p:nvSpPr>
            <p:cNvPr id="19" name="Oval 18"/>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23" name="Group 22"/>
          <p:cNvGrpSpPr/>
          <p:nvPr/>
        </p:nvGrpSpPr>
        <p:grpSpPr>
          <a:xfrm>
            <a:off x="3543300" y="1591943"/>
            <a:ext cx="2057400" cy="2708434"/>
            <a:chOff x="3543300" y="1591943"/>
            <a:chExt cx="2057400" cy="2708434"/>
          </a:xfrm>
        </p:grpSpPr>
        <p:sp>
          <p:nvSpPr>
            <p:cNvPr id="4" name="Oval 3"/>
            <p:cNvSpPr/>
            <p:nvPr/>
          </p:nvSpPr>
          <p:spPr>
            <a:xfrm>
              <a:off x="35433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             </a:t>
              </a:r>
            </a:p>
          </p:txBody>
        </p:sp>
        <p:sp>
          <p:nvSpPr>
            <p:cNvPr id="15" name="TextBox 14"/>
            <p:cNvSpPr txBox="1"/>
            <p:nvPr/>
          </p:nvSpPr>
          <p:spPr>
            <a:xfrm>
              <a:off x="3933968" y="1591943"/>
              <a:ext cx="1219200" cy="2708434"/>
            </a:xfrm>
            <a:prstGeom prst="rect">
              <a:avLst/>
            </a:prstGeom>
            <a:noFill/>
          </p:spPr>
          <p:txBody>
            <a:bodyPr wrap="square" rtlCol="0">
              <a:spAutoFit/>
            </a:bodyPr>
            <a:lstStyle/>
            <a:p>
              <a:r>
                <a:rPr lang="es-ES" sz="17000" b="1" dirty="0">
                  <a:solidFill>
                    <a:srgbClr val="2A7A9E">
                      <a:alpha val="40000"/>
                    </a:srgbClr>
                  </a:solidFill>
                  <a:latin typeface="+mj-lt"/>
                  <a:cs typeface="Arial" pitchFamily="34" charset="0"/>
                </a:rPr>
                <a:t>2</a:t>
              </a:r>
            </a:p>
          </p:txBody>
        </p:sp>
        <p:sp>
          <p:nvSpPr>
            <p:cNvPr id="16" name="TextBox 15"/>
            <p:cNvSpPr txBox="1"/>
            <p:nvPr/>
          </p:nvSpPr>
          <p:spPr>
            <a:xfrm>
              <a:off x="3601872" y="2619289"/>
              <a:ext cx="1931160" cy="665695"/>
            </a:xfrm>
            <a:prstGeom prst="rect">
              <a:avLst/>
            </a:prstGeom>
            <a:noFill/>
          </p:spPr>
          <p:txBody>
            <a:bodyPr wrap="square" rtlCol="0">
              <a:normAutofit/>
            </a:bodyPr>
            <a:lstStyle/>
            <a:p>
              <a:pPr algn="ctr">
                <a:lnSpc>
                  <a:spcPct val="80000"/>
                </a:lnSpc>
              </a:pPr>
              <a:r>
                <a:rPr lang="es-ES" sz="2300" b="1" spc="60" dirty="0" smtClean="0">
                  <a:solidFill>
                    <a:schemeClr val="bg1"/>
                  </a:solidFill>
                  <a:effectLst>
                    <a:outerShdw blurRad="50800" dist="25400" dir="5400000" algn="t" rotWithShape="0">
                      <a:prstClr val="black">
                        <a:alpha val="15000"/>
                      </a:prstClr>
                    </a:outerShdw>
                  </a:effectLst>
                </a:rPr>
                <a:t>Sus Periféricos</a:t>
              </a:r>
              <a:endParaRPr lang="es-ES" sz="2300" b="1" spc="60" dirty="0">
                <a:solidFill>
                  <a:schemeClr val="bg1"/>
                </a:solidFill>
                <a:effectLst>
                  <a:outerShdw blurRad="50800" dist="25400" dir="5400000" algn="t" rotWithShape="0">
                    <a:prstClr val="black">
                      <a:alpha val="15000"/>
                    </a:prstClr>
                  </a:outerShdw>
                </a:effectLst>
              </a:endParaRPr>
            </a:p>
          </p:txBody>
        </p:sp>
        <p:sp>
          <p:nvSpPr>
            <p:cNvPr id="20" name="Oval 19"/>
            <p:cNvSpPr/>
            <p:nvPr/>
          </p:nvSpPr>
          <p:spPr>
            <a:xfrm>
              <a:off x="3782124" y="198863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       </a:t>
              </a:r>
            </a:p>
          </p:txBody>
        </p:sp>
      </p:grpSp>
      <p:grpSp>
        <p:nvGrpSpPr>
          <p:cNvPr id="24" name="Group 23"/>
          <p:cNvGrpSpPr/>
          <p:nvPr/>
        </p:nvGrpSpPr>
        <p:grpSpPr>
          <a:xfrm>
            <a:off x="6324600" y="1587511"/>
            <a:ext cx="2063824" cy="2708434"/>
            <a:chOff x="6324600" y="1587511"/>
            <a:chExt cx="2063824" cy="2708434"/>
          </a:xfrm>
        </p:grpSpPr>
        <p:sp>
          <p:nvSpPr>
            <p:cNvPr id="5" name="Oval 4"/>
            <p:cNvSpPr/>
            <p:nvPr/>
          </p:nvSpPr>
          <p:spPr>
            <a:xfrm>
              <a:off x="6324600" y="1953643"/>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             </a:t>
              </a:r>
            </a:p>
          </p:txBody>
        </p:sp>
        <p:sp>
          <p:nvSpPr>
            <p:cNvPr id="17" name="TextBox 16"/>
            <p:cNvSpPr txBox="1"/>
            <p:nvPr/>
          </p:nvSpPr>
          <p:spPr>
            <a:xfrm>
              <a:off x="6721604" y="1587511"/>
              <a:ext cx="1219200" cy="2708434"/>
            </a:xfrm>
            <a:prstGeom prst="rect">
              <a:avLst/>
            </a:prstGeom>
            <a:noFill/>
          </p:spPr>
          <p:txBody>
            <a:bodyPr wrap="square" rtlCol="0">
              <a:spAutoFit/>
            </a:bodyPr>
            <a:lstStyle/>
            <a:p>
              <a:r>
                <a:rPr lang="es-ES" sz="17000" b="1">
                  <a:solidFill>
                    <a:srgbClr val="65B131">
                      <a:alpha val="64000"/>
                    </a:srgbClr>
                  </a:solidFill>
                  <a:latin typeface="+mj-lt"/>
                  <a:cs typeface="Arial" pitchFamily="34" charset="0"/>
                </a:rPr>
                <a:t>3</a:t>
              </a:r>
            </a:p>
          </p:txBody>
        </p:sp>
        <p:sp>
          <p:nvSpPr>
            <p:cNvPr id="18" name="TextBox 17"/>
            <p:cNvSpPr txBox="1"/>
            <p:nvPr/>
          </p:nvSpPr>
          <p:spPr>
            <a:xfrm>
              <a:off x="6457264" y="2763305"/>
              <a:ext cx="1931160" cy="665695"/>
            </a:xfrm>
            <a:prstGeom prst="rect">
              <a:avLst/>
            </a:prstGeom>
            <a:noFill/>
          </p:spPr>
          <p:txBody>
            <a:bodyPr wrap="square" rtlCol="0">
              <a:normAutofit/>
            </a:bodyPr>
            <a:lstStyle/>
            <a:p>
              <a:pPr algn="ctr">
                <a:lnSpc>
                  <a:spcPct val="80000"/>
                </a:lnSpc>
              </a:pPr>
              <a:r>
                <a:rPr lang="en-US" sz="2300" b="1" dirty="0" smtClean="0">
                  <a:solidFill>
                    <a:schemeClr val="bg1"/>
                  </a:solidFill>
                  <a:effectLst>
                    <a:outerShdw blurRad="50800" dist="25400" dir="5400000" algn="t" rotWithShape="0">
                      <a:prstClr val="black">
                        <a:alpha val="15000"/>
                      </a:prstClr>
                    </a:outerShdw>
                  </a:effectLst>
                </a:rPr>
                <a:t>SW </a:t>
              </a:r>
              <a:r>
                <a:rPr lang="en-US" sz="2300" b="1" dirty="0" err="1" smtClean="0">
                  <a:solidFill>
                    <a:schemeClr val="bg1"/>
                  </a:solidFill>
                  <a:effectLst>
                    <a:outerShdw blurRad="50800" dist="25400" dir="5400000" algn="t" rotWithShape="0">
                      <a:prstClr val="black">
                        <a:alpha val="15000"/>
                      </a:prstClr>
                    </a:outerShdw>
                  </a:effectLst>
                </a:rPr>
                <a:t>Instal</a:t>
              </a:r>
              <a:r>
                <a:rPr lang="en-US" sz="2300" b="1" dirty="0" err="1">
                  <a:solidFill>
                    <a:schemeClr val="bg1"/>
                  </a:solidFill>
                  <a:effectLst>
                    <a:outerShdw blurRad="50800" dist="25400" dir="5400000" algn="t" rotWithShape="0">
                      <a:prstClr val="black">
                        <a:alpha val="15000"/>
                      </a:prstClr>
                    </a:outerShdw>
                  </a:effectLst>
                </a:rPr>
                <a:t>a</a:t>
              </a:r>
              <a:r>
                <a:rPr lang="en-US" sz="2300" b="1" dirty="0" err="1" smtClean="0">
                  <a:solidFill>
                    <a:schemeClr val="bg1"/>
                  </a:solidFill>
                  <a:effectLst>
                    <a:outerShdw blurRad="50800" dist="25400" dir="5400000" algn="t" rotWithShape="0">
                      <a:prstClr val="black">
                        <a:alpha val="15000"/>
                      </a:prstClr>
                    </a:outerShdw>
                  </a:effectLst>
                </a:rPr>
                <a:t>do</a:t>
              </a:r>
              <a:r>
                <a:rPr lang="en-US" sz="2300" b="1" dirty="0" smtClean="0">
                  <a:solidFill>
                    <a:schemeClr val="bg1"/>
                  </a:solidFill>
                  <a:effectLst>
                    <a:outerShdw blurRad="50800" dist="25400" dir="5400000" algn="t" rotWithShape="0">
                      <a:prstClr val="black">
                        <a:alpha val="15000"/>
                      </a:prstClr>
                    </a:outerShdw>
                  </a:effectLst>
                </a:rPr>
                <a:t> </a:t>
              </a:r>
              <a:endParaRPr lang="en-US" sz="2300" b="1" dirty="0">
                <a:solidFill>
                  <a:schemeClr val="bg1"/>
                </a:solidFill>
                <a:effectLst>
                  <a:outerShdw blurRad="50800" dist="25400" dir="5400000" algn="t" rotWithShape="0">
                    <a:prstClr val="black">
                      <a:alpha val="15000"/>
                    </a:prstClr>
                  </a:outerShdw>
                </a:effectLst>
              </a:endParaRPr>
            </a:p>
          </p:txBody>
        </p:sp>
        <p:sp>
          <p:nvSpPr>
            <p:cNvPr id="21" name="Oval 20"/>
            <p:cNvSpPr/>
            <p:nvPr/>
          </p:nvSpPr>
          <p:spPr>
            <a:xfrm>
              <a:off x="6569928" y="200536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       </a:t>
              </a:r>
            </a:p>
          </p:txBody>
        </p:sp>
      </p:grpSp>
      <p:sp>
        <p:nvSpPr>
          <p:cNvPr id="22" name="TextBox 14"/>
          <p:cNvSpPr txBox="1"/>
          <p:nvPr/>
        </p:nvSpPr>
        <p:spPr>
          <a:xfrm>
            <a:off x="1115616" y="1584662"/>
            <a:ext cx="1219200" cy="2708434"/>
          </a:xfrm>
          <a:prstGeom prst="rect">
            <a:avLst/>
          </a:prstGeom>
          <a:noFill/>
        </p:spPr>
        <p:txBody>
          <a:bodyPr wrap="square" rtlCol="0">
            <a:spAutoFit/>
          </a:bodyPr>
          <a:lstStyle/>
          <a:p>
            <a:r>
              <a:rPr lang="es-ES" sz="17000" b="1" dirty="0" smtClean="0">
                <a:solidFill>
                  <a:srgbClr val="2A7A9E">
                    <a:alpha val="40000"/>
                  </a:srgbClr>
                </a:solidFill>
                <a:latin typeface="+mj-lt"/>
                <a:cs typeface="Arial" pitchFamily="34" charset="0"/>
              </a:rPr>
              <a:t>1</a:t>
            </a:r>
            <a:endParaRPr lang="es-ES" sz="17000" b="1" dirty="0">
              <a:solidFill>
                <a:srgbClr val="2A7A9E">
                  <a:alpha val="40000"/>
                </a:srgbClr>
              </a:solidFill>
              <a:latin typeface="+mj-lt"/>
              <a:cs typeface="Arial"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1" name="TextBox 10"/>
          <p:cNvSpPr txBox="1"/>
          <p:nvPr/>
        </p:nvSpPr>
        <p:spPr>
          <a:xfrm>
            <a:off x="611560" y="980728"/>
            <a:ext cx="8136904" cy="1440160"/>
          </a:xfrm>
          <a:prstGeom prst="rect">
            <a:avLst/>
          </a:prstGeom>
          <a:noFill/>
        </p:spPr>
        <p:txBody>
          <a:bodyPr wrap="square" rtlCol="0">
            <a:normAutofit/>
          </a:bodyPr>
          <a:lstStyle/>
          <a:p>
            <a:pPr>
              <a:lnSpc>
                <a:spcPct val="114000"/>
              </a:lnSpc>
            </a:pPr>
            <a:r>
              <a:rPr lang="es-ES" sz="1850" dirty="0" smtClean="0">
                <a:solidFill>
                  <a:prstClr val="black">
                    <a:lumMod val="85000"/>
                    <a:lumOff val="15000"/>
                  </a:prstClr>
                </a:solidFill>
              </a:rPr>
              <a:t>- Evitar la Manipulación de Comida o líquidos cerca del equipo de computo. </a:t>
            </a:r>
            <a:endParaRPr lang="es-ES" sz="1850" dirty="0">
              <a:solidFill>
                <a:prstClr val="black">
                  <a:lumMod val="85000"/>
                  <a:lumOff val="15000"/>
                </a:prstClr>
              </a:solidFill>
            </a:endParaRPr>
          </a:p>
          <a:p>
            <a:pPr>
              <a:lnSpc>
                <a:spcPct val="114000"/>
              </a:lnSpc>
            </a:pPr>
            <a:r>
              <a:rPr lang="es-ES" sz="1850" dirty="0" smtClean="0">
                <a:solidFill>
                  <a:prstClr val="black">
                    <a:lumMod val="85000"/>
                    <a:lumOff val="15000"/>
                  </a:prstClr>
                </a:solidFill>
              </a:rPr>
              <a:t>- No introducir objetos extraños en las entradas de dispositivos de la computadora.</a:t>
            </a:r>
          </a:p>
          <a:p>
            <a:pPr>
              <a:lnSpc>
                <a:spcPct val="114000"/>
              </a:lnSpc>
            </a:pPr>
            <a:r>
              <a:rPr lang="es-ES" sz="1850" dirty="0" smtClean="0">
                <a:solidFill>
                  <a:prstClr val="black">
                    <a:lumMod val="85000"/>
                    <a:lumOff val="15000"/>
                  </a:prstClr>
                </a:solidFill>
              </a:rPr>
              <a:t>- No utilizar </a:t>
            </a:r>
            <a:r>
              <a:rPr lang="es-ES" sz="1850" b="1" dirty="0">
                <a:solidFill>
                  <a:srgbClr val="F48914"/>
                </a:solidFill>
              </a:rPr>
              <a:t>imanes</a:t>
            </a:r>
            <a:r>
              <a:rPr lang="es-ES" sz="1850" dirty="0" smtClean="0">
                <a:solidFill>
                  <a:prstClr val="black">
                    <a:lumMod val="85000"/>
                    <a:lumOff val="15000"/>
                  </a:prstClr>
                </a:solidFill>
              </a:rPr>
              <a:t> cerca de la PC o de dispositivos de almacenamiento.</a:t>
            </a:r>
          </a:p>
          <a:p>
            <a:pPr>
              <a:lnSpc>
                <a:spcPct val="114000"/>
              </a:lnSpc>
            </a:pPr>
            <a:r>
              <a:rPr lang="es-ES" sz="1850" dirty="0" smtClean="0">
                <a:solidFill>
                  <a:prstClr val="black">
                    <a:lumMod val="85000"/>
                    <a:lumOff val="15000"/>
                  </a:prstClr>
                </a:solidFill>
              </a:rPr>
              <a:t>- Limpiar el área de trabajo, preparar herramientas y materiales a utilizar.</a:t>
            </a:r>
            <a:endParaRPr lang="es-ES" sz="1850" dirty="0">
              <a:solidFill>
                <a:prstClr val="black"/>
              </a:solidFill>
            </a:endParaRPr>
          </a:p>
        </p:txBody>
      </p:sp>
      <p:sp>
        <p:nvSpPr>
          <p:cNvPr id="9" name="Title 8"/>
          <p:cNvSpPr>
            <a:spLocks noGrp="1"/>
          </p:cNvSpPr>
          <p:nvPr>
            <p:ph type="title"/>
          </p:nvPr>
        </p:nvSpPr>
        <p:spPr>
          <a:xfrm>
            <a:off x="580196" y="76200"/>
            <a:ext cx="8168268" cy="685800"/>
          </a:xfrm>
        </p:spPr>
        <p:txBody>
          <a:bodyPr>
            <a:normAutofit/>
          </a:bodyPr>
          <a:lstStyle/>
          <a:p>
            <a:pPr lvl="0">
              <a:spcBef>
                <a:spcPts val="0"/>
              </a:spcBef>
            </a:pPr>
            <a:r>
              <a:rPr lang="es-ES" sz="2800" b="1" dirty="0" smtClean="0">
                <a:solidFill>
                  <a:prstClr val="black">
                    <a:lumMod val="85000"/>
                    <a:lumOff val="15000"/>
                  </a:prstClr>
                </a:solidFill>
                <a:latin typeface="+mn-lt"/>
                <a:ea typeface="+mn-ea"/>
                <a:cs typeface="+mn-cs"/>
              </a:rPr>
              <a:t>Aplicar las siguientes medidas de Seguridad e Higiene</a:t>
            </a:r>
            <a:endParaRPr lang="es-ES" dirty="0">
              <a:latin typeface="+mn-lt"/>
            </a:endParaRPr>
          </a:p>
        </p:txBody>
      </p:sp>
      <p:pic>
        <p:nvPicPr>
          <p:cNvPr id="3" name="Imagen 2"/>
          <p:cNvPicPr>
            <a:picLocks noChangeAspect="1"/>
          </p:cNvPicPr>
          <p:nvPr/>
        </p:nvPicPr>
        <p:blipFill>
          <a:blip r:embed="rId4"/>
          <a:stretch>
            <a:fillRect/>
          </a:stretch>
        </p:blipFill>
        <p:spPr>
          <a:xfrm>
            <a:off x="323528" y="3198574"/>
            <a:ext cx="4248472" cy="3398778"/>
          </a:xfrm>
          <a:prstGeom prst="rect">
            <a:avLst/>
          </a:prstGeom>
        </p:spPr>
      </p:pic>
      <p:sp>
        <p:nvSpPr>
          <p:cNvPr id="10" name="TextBox 10"/>
          <p:cNvSpPr txBox="1"/>
          <p:nvPr/>
        </p:nvSpPr>
        <p:spPr>
          <a:xfrm>
            <a:off x="1115616" y="2492896"/>
            <a:ext cx="6696744" cy="576064"/>
          </a:xfrm>
          <a:prstGeom prst="rect">
            <a:avLst/>
          </a:prstGeom>
          <a:noFill/>
        </p:spPr>
        <p:txBody>
          <a:bodyPr wrap="square" rtlCol="0">
            <a:normAutofit fontScale="77500" lnSpcReduction="20000"/>
          </a:bodyPr>
          <a:lstStyle/>
          <a:p>
            <a:pPr algn="ctr">
              <a:lnSpc>
                <a:spcPct val="114000"/>
              </a:lnSpc>
            </a:pPr>
            <a:r>
              <a:rPr lang="es-ES" sz="2100" b="1" dirty="0" smtClean="0">
                <a:solidFill>
                  <a:srgbClr val="F48914"/>
                </a:solidFill>
              </a:rPr>
              <a:t> </a:t>
            </a:r>
            <a:r>
              <a:rPr lang="es-ES" sz="2800" b="1" dirty="0" smtClean="0">
                <a:solidFill>
                  <a:srgbClr val="F48914"/>
                </a:solidFill>
              </a:rPr>
              <a:t>Componentes Internos de una PC (Personal </a:t>
            </a:r>
            <a:r>
              <a:rPr lang="es-ES" sz="2800" b="1" dirty="0" err="1" smtClean="0">
                <a:solidFill>
                  <a:srgbClr val="F48914"/>
                </a:solidFill>
              </a:rPr>
              <a:t>Computer</a:t>
            </a:r>
            <a:r>
              <a:rPr lang="es-ES" sz="2800" b="1" dirty="0" smtClean="0">
                <a:solidFill>
                  <a:srgbClr val="F48914"/>
                </a:solidFill>
              </a:rPr>
              <a:t>).</a:t>
            </a:r>
            <a:r>
              <a:rPr lang="es-ES" sz="2800" dirty="0" smtClean="0">
                <a:solidFill>
                  <a:prstClr val="black">
                    <a:lumMod val="85000"/>
                    <a:lumOff val="15000"/>
                  </a:prstClr>
                </a:solidFill>
              </a:rPr>
              <a:t> </a:t>
            </a:r>
          </a:p>
        </p:txBody>
      </p:sp>
      <p:sp>
        <p:nvSpPr>
          <p:cNvPr id="12" name="TextBox 10"/>
          <p:cNvSpPr txBox="1"/>
          <p:nvPr/>
        </p:nvSpPr>
        <p:spPr>
          <a:xfrm>
            <a:off x="4788024" y="3140968"/>
            <a:ext cx="4032448" cy="3456384"/>
          </a:xfrm>
          <a:prstGeom prst="rect">
            <a:avLst/>
          </a:prstGeom>
          <a:noFill/>
        </p:spPr>
        <p:txBody>
          <a:bodyPr wrap="square" rtlCol="0">
            <a:normAutofit/>
          </a:bodyPr>
          <a:lstStyle/>
          <a:p>
            <a:pPr>
              <a:lnSpc>
                <a:spcPct val="114000"/>
              </a:lnSpc>
            </a:pPr>
            <a:r>
              <a:rPr lang="es-ES" sz="1850" dirty="0" smtClean="0">
                <a:solidFill>
                  <a:prstClr val="black">
                    <a:lumMod val="85000"/>
                    <a:lumOff val="15000"/>
                  </a:prstClr>
                </a:solidFill>
              </a:rPr>
              <a:t>- Gabinete (Donde se integran todas las partes internas). </a:t>
            </a:r>
            <a:endParaRPr lang="es-ES" sz="1850" dirty="0">
              <a:solidFill>
                <a:prstClr val="black">
                  <a:lumMod val="85000"/>
                  <a:lumOff val="15000"/>
                </a:prstClr>
              </a:solidFill>
            </a:endParaRPr>
          </a:p>
          <a:p>
            <a:pPr>
              <a:lnSpc>
                <a:spcPct val="114000"/>
              </a:lnSpc>
            </a:pPr>
            <a:r>
              <a:rPr lang="es-ES" sz="1850" dirty="0" smtClean="0">
                <a:solidFill>
                  <a:prstClr val="black">
                    <a:lumMod val="85000"/>
                    <a:lumOff val="15000"/>
                  </a:prstClr>
                </a:solidFill>
              </a:rPr>
              <a:t>- Unidades ópticas o lectoras de discos</a:t>
            </a:r>
            <a:r>
              <a:rPr lang="es-ES" sz="1850" dirty="0">
                <a:solidFill>
                  <a:prstClr val="black">
                    <a:lumMod val="85000"/>
                    <a:lumOff val="15000"/>
                  </a:prstClr>
                </a:solidFill>
              </a:rPr>
              <a:t>.</a:t>
            </a:r>
            <a:endParaRPr lang="es-ES" sz="1850" dirty="0" smtClean="0">
              <a:solidFill>
                <a:prstClr val="black">
                  <a:lumMod val="85000"/>
                  <a:lumOff val="15000"/>
                </a:prstClr>
              </a:solidFill>
            </a:endParaRPr>
          </a:p>
          <a:p>
            <a:pPr>
              <a:lnSpc>
                <a:spcPct val="114000"/>
              </a:lnSpc>
            </a:pPr>
            <a:r>
              <a:rPr lang="es-ES" sz="1850" dirty="0" smtClean="0">
                <a:solidFill>
                  <a:prstClr val="black">
                    <a:lumMod val="85000"/>
                    <a:lumOff val="15000"/>
                  </a:prstClr>
                </a:solidFill>
              </a:rPr>
              <a:t>- Fuente de Poder.</a:t>
            </a:r>
          </a:p>
          <a:p>
            <a:pPr>
              <a:lnSpc>
                <a:spcPct val="114000"/>
              </a:lnSpc>
            </a:pPr>
            <a:r>
              <a:rPr lang="es-ES" sz="1850" dirty="0" smtClean="0">
                <a:solidFill>
                  <a:prstClr val="black">
                    <a:lumMod val="85000"/>
                    <a:lumOff val="15000"/>
                  </a:prstClr>
                </a:solidFill>
              </a:rPr>
              <a:t>- Procesador CPU.</a:t>
            </a:r>
          </a:p>
          <a:p>
            <a:pPr>
              <a:lnSpc>
                <a:spcPct val="114000"/>
              </a:lnSpc>
            </a:pPr>
            <a:r>
              <a:rPr lang="es-ES" sz="1850" dirty="0" smtClean="0">
                <a:solidFill>
                  <a:prstClr val="black">
                    <a:lumMod val="85000"/>
                    <a:lumOff val="15000"/>
                  </a:prstClr>
                </a:solidFill>
              </a:rPr>
              <a:t>- Memoria (RAM,  ROM)</a:t>
            </a:r>
          </a:p>
          <a:p>
            <a:pPr>
              <a:lnSpc>
                <a:spcPct val="114000"/>
              </a:lnSpc>
            </a:pPr>
            <a:r>
              <a:rPr lang="es-ES" sz="1850" dirty="0" smtClean="0">
                <a:solidFill>
                  <a:prstClr val="black"/>
                </a:solidFill>
              </a:rPr>
              <a:t>- Tarjeta de Video o Gráficos</a:t>
            </a:r>
          </a:p>
          <a:p>
            <a:pPr>
              <a:lnSpc>
                <a:spcPct val="114000"/>
              </a:lnSpc>
            </a:pPr>
            <a:r>
              <a:rPr lang="es-ES" sz="1850" dirty="0" smtClean="0">
                <a:solidFill>
                  <a:prstClr val="black"/>
                </a:solidFill>
              </a:rPr>
              <a:t>- Tarjeta de Audio o Sonido</a:t>
            </a:r>
          </a:p>
          <a:p>
            <a:pPr>
              <a:lnSpc>
                <a:spcPct val="114000"/>
              </a:lnSpc>
            </a:pPr>
            <a:r>
              <a:rPr lang="es-ES" sz="1850" dirty="0" smtClean="0">
                <a:solidFill>
                  <a:prstClr val="black"/>
                </a:solidFill>
              </a:rPr>
              <a:t>- Tarjeta Madre (</a:t>
            </a:r>
            <a:r>
              <a:rPr lang="es-ES" sz="1850" dirty="0" err="1" smtClean="0">
                <a:solidFill>
                  <a:prstClr val="black"/>
                </a:solidFill>
              </a:rPr>
              <a:t>Mother</a:t>
            </a:r>
            <a:r>
              <a:rPr lang="es-ES" sz="1850" dirty="0" smtClean="0">
                <a:solidFill>
                  <a:prstClr val="black"/>
                </a:solidFill>
              </a:rPr>
              <a:t> </a:t>
            </a:r>
            <a:r>
              <a:rPr lang="es-ES" sz="1850" dirty="0" err="1" smtClean="0">
                <a:solidFill>
                  <a:prstClr val="black"/>
                </a:solidFill>
              </a:rPr>
              <a:t>Board</a:t>
            </a:r>
            <a:r>
              <a:rPr lang="es-ES" sz="1850" dirty="0" smtClean="0">
                <a:solidFill>
                  <a:prstClr val="black"/>
                </a:solidFill>
              </a:rPr>
              <a:t>) </a:t>
            </a:r>
          </a:p>
          <a:p>
            <a:pPr>
              <a:lnSpc>
                <a:spcPct val="114000"/>
              </a:lnSpc>
            </a:pPr>
            <a:r>
              <a:rPr lang="es-ES" sz="1850" dirty="0" smtClean="0">
                <a:solidFill>
                  <a:prstClr val="black"/>
                </a:solidFill>
              </a:rPr>
              <a:t>- Disco Duro (</a:t>
            </a:r>
            <a:r>
              <a:rPr lang="es-ES" sz="1850" dirty="0" err="1" smtClean="0">
                <a:solidFill>
                  <a:prstClr val="black"/>
                </a:solidFill>
              </a:rPr>
              <a:t>Hard</a:t>
            </a:r>
            <a:r>
              <a:rPr lang="es-ES" sz="1850" dirty="0" smtClean="0">
                <a:solidFill>
                  <a:prstClr val="black"/>
                </a:solidFill>
              </a:rPr>
              <a:t> Disc)</a:t>
            </a:r>
            <a:endParaRPr lang="es-ES" sz="1850"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10"/>
          <p:cNvSpPr txBox="1"/>
          <p:nvPr/>
        </p:nvSpPr>
        <p:spPr>
          <a:xfrm>
            <a:off x="611560" y="5129808"/>
            <a:ext cx="7560840" cy="891480"/>
          </a:xfrm>
          <a:prstGeom prst="rect">
            <a:avLst/>
          </a:prstGeom>
          <a:noFill/>
        </p:spPr>
        <p:txBody>
          <a:bodyPr wrap="square" rtlCol="0">
            <a:normAutofit/>
          </a:bodyPr>
          <a:lstStyle/>
          <a:p>
            <a:pPr algn="just">
              <a:lnSpc>
                <a:spcPct val="114000"/>
              </a:lnSpc>
            </a:pPr>
            <a:r>
              <a:rPr lang="es-ES" sz="1850" dirty="0" smtClean="0">
                <a:solidFill>
                  <a:prstClr val="black">
                    <a:lumMod val="85000"/>
                    <a:lumOff val="15000"/>
                  </a:prstClr>
                </a:solidFill>
              </a:rPr>
              <a:t>Es un sistema que integra todos los dispositivos, circuitos y conectores de una computadora tanto interna como externamente.</a:t>
            </a:r>
            <a:endParaRPr lang="es-ES" sz="1850" dirty="0">
              <a:solidFill>
                <a:prstClr val="black"/>
              </a:solidFill>
            </a:endParaRPr>
          </a:p>
        </p:txBody>
      </p:sp>
      <p:sp>
        <p:nvSpPr>
          <p:cNvPr id="14" name="TextBox 10"/>
          <p:cNvSpPr txBox="1"/>
          <p:nvPr/>
        </p:nvSpPr>
        <p:spPr>
          <a:xfrm>
            <a:off x="1187624" y="188640"/>
            <a:ext cx="6624736" cy="576064"/>
          </a:xfrm>
          <a:prstGeom prst="rect">
            <a:avLst/>
          </a:prstGeom>
          <a:noFill/>
        </p:spPr>
        <p:txBody>
          <a:bodyPr wrap="square" rtlCol="0">
            <a:normAutofit lnSpcReduction="10000"/>
          </a:bodyPr>
          <a:lstStyle/>
          <a:p>
            <a:pPr algn="ctr">
              <a:lnSpc>
                <a:spcPct val="114000"/>
              </a:lnSpc>
            </a:pPr>
            <a:r>
              <a:rPr lang="es-ES" sz="2100" b="1" dirty="0" smtClean="0">
                <a:solidFill>
                  <a:srgbClr val="F48914"/>
                </a:solidFill>
              </a:rPr>
              <a:t> </a:t>
            </a:r>
            <a:r>
              <a:rPr lang="es-ES" sz="2800" b="1" dirty="0" smtClean="0">
                <a:solidFill>
                  <a:srgbClr val="F48914"/>
                </a:solidFill>
              </a:rPr>
              <a:t>Tarjeta Madre (</a:t>
            </a:r>
            <a:r>
              <a:rPr lang="es-ES" sz="2800" b="1" dirty="0" err="1" smtClean="0">
                <a:solidFill>
                  <a:srgbClr val="F48914"/>
                </a:solidFill>
              </a:rPr>
              <a:t>Mother</a:t>
            </a:r>
            <a:r>
              <a:rPr lang="es-ES" sz="2800" b="1" dirty="0" smtClean="0">
                <a:solidFill>
                  <a:srgbClr val="F48914"/>
                </a:solidFill>
              </a:rPr>
              <a:t> </a:t>
            </a:r>
            <a:r>
              <a:rPr lang="es-ES" sz="2800" b="1" dirty="0" err="1" smtClean="0">
                <a:solidFill>
                  <a:srgbClr val="F48914"/>
                </a:solidFill>
              </a:rPr>
              <a:t>Board</a:t>
            </a:r>
            <a:r>
              <a:rPr lang="es-ES" sz="2800" b="1" dirty="0" smtClean="0">
                <a:solidFill>
                  <a:srgbClr val="F48914"/>
                </a:solidFill>
              </a:rPr>
              <a:t>)</a:t>
            </a:r>
            <a:r>
              <a:rPr lang="es-ES" sz="2800" dirty="0" smtClean="0">
                <a:solidFill>
                  <a:prstClr val="black">
                    <a:lumMod val="85000"/>
                    <a:lumOff val="15000"/>
                  </a:prstClr>
                </a:solidFill>
              </a:rPr>
              <a:t> </a:t>
            </a:r>
          </a:p>
        </p:txBody>
      </p:sp>
      <p:pic>
        <p:nvPicPr>
          <p:cNvPr id="4" name="Imagen 3"/>
          <p:cNvPicPr>
            <a:picLocks noChangeAspect="1"/>
          </p:cNvPicPr>
          <p:nvPr/>
        </p:nvPicPr>
        <p:blipFill>
          <a:blip r:embed="rId4"/>
          <a:stretch>
            <a:fillRect/>
          </a:stretch>
        </p:blipFill>
        <p:spPr>
          <a:xfrm>
            <a:off x="35496" y="980728"/>
            <a:ext cx="2952328" cy="3757509"/>
          </a:xfrm>
          <a:prstGeom prst="rect">
            <a:avLst/>
          </a:prstGeom>
        </p:spPr>
      </p:pic>
      <p:pic>
        <p:nvPicPr>
          <p:cNvPr id="2" name="Imagen 1"/>
          <p:cNvPicPr>
            <a:picLocks noChangeAspect="1"/>
          </p:cNvPicPr>
          <p:nvPr/>
        </p:nvPicPr>
        <p:blipFill>
          <a:blip r:embed="rId5"/>
          <a:stretch>
            <a:fillRect/>
          </a:stretch>
        </p:blipFill>
        <p:spPr>
          <a:xfrm>
            <a:off x="2915816" y="982770"/>
            <a:ext cx="3076757" cy="3772049"/>
          </a:xfrm>
          <a:prstGeom prst="rect">
            <a:avLst/>
          </a:prstGeom>
        </p:spPr>
      </p:pic>
      <p:pic>
        <p:nvPicPr>
          <p:cNvPr id="3" name="Imagen 2"/>
          <p:cNvPicPr>
            <a:picLocks noChangeAspect="1"/>
          </p:cNvPicPr>
          <p:nvPr/>
        </p:nvPicPr>
        <p:blipFill>
          <a:blip r:embed="rId6"/>
          <a:stretch>
            <a:fillRect/>
          </a:stretch>
        </p:blipFill>
        <p:spPr>
          <a:xfrm>
            <a:off x="6084168" y="1131044"/>
            <a:ext cx="2806700" cy="3594100"/>
          </a:xfrm>
          <a:prstGeom prst="rect">
            <a:avLst/>
          </a:prstGeom>
        </p:spPr>
      </p:pic>
    </p:spTree>
    <p:extLst>
      <p:ext uri="{BB962C8B-B14F-4D97-AF65-F5344CB8AC3E}">
        <p14:creationId xmlns:p14="http://schemas.microsoft.com/office/powerpoint/2010/main" val="755939895"/>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10"/>
          <p:cNvSpPr txBox="1"/>
          <p:nvPr/>
        </p:nvSpPr>
        <p:spPr>
          <a:xfrm>
            <a:off x="3563888" y="1124744"/>
            <a:ext cx="4824536" cy="2232248"/>
          </a:xfrm>
          <a:prstGeom prst="rect">
            <a:avLst/>
          </a:prstGeom>
          <a:noFill/>
        </p:spPr>
        <p:txBody>
          <a:bodyPr wrap="square" rtlCol="0">
            <a:normAutofit/>
          </a:bodyPr>
          <a:lstStyle/>
          <a:p>
            <a:pPr algn="just">
              <a:lnSpc>
                <a:spcPct val="114000"/>
              </a:lnSpc>
            </a:pPr>
            <a:r>
              <a:rPr lang="es-ES" sz="1850" dirty="0" smtClean="0">
                <a:solidFill>
                  <a:prstClr val="black">
                    <a:lumMod val="85000"/>
                    <a:lumOff val="15000"/>
                  </a:prstClr>
                </a:solidFill>
              </a:rPr>
              <a:t>- Es el cerebro de la computadora, es el que organiza y lleva a cabo las instrucciones que recibe del usuario o del SW.</a:t>
            </a:r>
          </a:p>
          <a:p>
            <a:pPr algn="just">
              <a:lnSpc>
                <a:spcPct val="114000"/>
              </a:lnSpc>
            </a:pPr>
            <a:r>
              <a:rPr lang="es-ES" sz="1850" dirty="0" smtClean="0">
                <a:solidFill>
                  <a:prstClr val="black">
                    <a:lumMod val="85000"/>
                    <a:lumOff val="15000"/>
                  </a:prstClr>
                </a:solidFill>
              </a:rPr>
              <a:t>- Un Microprocesador puede tener varios núcleos para realizar varias tareas o procesos a la vez, siendo estos mas rápidos.</a:t>
            </a:r>
            <a:endParaRPr lang="es-ES" sz="1850" dirty="0">
              <a:solidFill>
                <a:prstClr val="black"/>
              </a:solidFill>
            </a:endParaRPr>
          </a:p>
        </p:txBody>
      </p:sp>
      <p:sp>
        <p:nvSpPr>
          <p:cNvPr id="14" name="TextBox 10"/>
          <p:cNvSpPr txBox="1"/>
          <p:nvPr/>
        </p:nvSpPr>
        <p:spPr>
          <a:xfrm>
            <a:off x="1187624" y="188640"/>
            <a:ext cx="6624736" cy="576064"/>
          </a:xfrm>
          <a:prstGeom prst="rect">
            <a:avLst/>
          </a:prstGeom>
          <a:noFill/>
        </p:spPr>
        <p:txBody>
          <a:bodyPr wrap="square" rtlCol="0">
            <a:normAutofit lnSpcReduction="10000"/>
          </a:bodyPr>
          <a:lstStyle/>
          <a:p>
            <a:pPr algn="ctr">
              <a:lnSpc>
                <a:spcPct val="114000"/>
              </a:lnSpc>
            </a:pPr>
            <a:r>
              <a:rPr lang="es-ES" sz="2100" b="1" dirty="0" smtClean="0">
                <a:solidFill>
                  <a:srgbClr val="F48914"/>
                </a:solidFill>
              </a:rPr>
              <a:t> </a:t>
            </a:r>
            <a:r>
              <a:rPr lang="es-ES" sz="2800" b="1" dirty="0" smtClean="0">
                <a:solidFill>
                  <a:srgbClr val="F48914"/>
                </a:solidFill>
              </a:rPr>
              <a:t>Microprocesador y Memoria</a:t>
            </a:r>
            <a:r>
              <a:rPr lang="es-ES" sz="2800" dirty="0" smtClean="0">
                <a:solidFill>
                  <a:prstClr val="black">
                    <a:lumMod val="85000"/>
                    <a:lumOff val="15000"/>
                  </a:prstClr>
                </a:solidFill>
              </a:rPr>
              <a:t> </a:t>
            </a:r>
          </a:p>
        </p:txBody>
      </p:sp>
      <p:pic>
        <p:nvPicPr>
          <p:cNvPr id="6" name="Imagen 5"/>
          <p:cNvPicPr>
            <a:picLocks noChangeAspect="1"/>
          </p:cNvPicPr>
          <p:nvPr/>
        </p:nvPicPr>
        <p:blipFill>
          <a:blip r:embed="rId4"/>
          <a:stretch>
            <a:fillRect/>
          </a:stretch>
        </p:blipFill>
        <p:spPr>
          <a:xfrm>
            <a:off x="611560" y="1196751"/>
            <a:ext cx="2160240" cy="2229925"/>
          </a:xfrm>
          <a:prstGeom prst="rect">
            <a:avLst/>
          </a:prstGeom>
        </p:spPr>
      </p:pic>
      <p:pic>
        <p:nvPicPr>
          <p:cNvPr id="15" name="Imagen 14"/>
          <p:cNvPicPr>
            <a:picLocks noChangeAspect="1"/>
          </p:cNvPicPr>
          <p:nvPr/>
        </p:nvPicPr>
        <p:blipFill>
          <a:blip r:embed="rId5"/>
          <a:stretch>
            <a:fillRect/>
          </a:stretch>
        </p:blipFill>
        <p:spPr>
          <a:xfrm>
            <a:off x="251520" y="4149080"/>
            <a:ext cx="3471030" cy="1728192"/>
          </a:xfrm>
          <a:prstGeom prst="rect">
            <a:avLst/>
          </a:prstGeom>
        </p:spPr>
      </p:pic>
      <p:sp>
        <p:nvSpPr>
          <p:cNvPr id="16" name="TextBox 10"/>
          <p:cNvSpPr txBox="1"/>
          <p:nvPr/>
        </p:nvSpPr>
        <p:spPr>
          <a:xfrm>
            <a:off x="3851920" y="3861048"/>
            <a:ext cx="4824536" cy="2232248"/>
          </a:xfrm>
          <a:prstGeom prst="rect">
            <a:avLst/>
          </a:prstGeom>
          <a:noFill/>
        </p:spPr>
        <p:txBody>
          <a:bodyPr wrap="square" rtlCol="0">
            <a:normAutofit/>
          </a:bodyPr>
          <a:lstStyle/>
          <a:p>
            <a:pPr algn="just">
              <a:lnSpc>
                <a:spcPct val="114000"/>
              </a:lnSpc>
            </a:pPr>
            <a:r>
              <a:rPr lang="es-ES" sz="1850" dirty="0" smtClean="0">
                <a:solidFill>
                  <a:prstClr val="black">
                    <a:lumMod val="85000"/>
                    <a:lumOff val="15000"/>
                  </a:prstClr>
                </a:solidFill>
              </a:rPr>
              <a:t>- En la Memoria se cargan los programas y datos usados por la computadora para un acceso mas rápido.</a:t>
            </a:r>
          </a:p>
          <a:p>
            <a:pPr algn="just">
              <a:lnSpc>
                <a:spcPct val="114000"/>
              </a:lnSpc>
            </a:pPr>
            <a:r>
              <a:rPr lang="es-ES" sz="1850" dirty="0" smtClean="0">
                <a:solidFill>
                  <a:prstClr val="black">
                    <a:lumMod val="85000"/>
                    <a:lumOff val="15000"/>
                  </a:prstClr>
                </a:solidFill>
              </a:rPr>
              <a:t>- Entre mas capacidad de memoria se tenga instalada en la computadora, mas rápida será esta en el procesamiento de la información</a:t>
            </a:r>
            <a:endParaRPr lang="es-ES" sz="1850" dirty="0">
              <a:solidFill>
                <a:prstClr val="black"/>
              </a:solidFill>
            </a:endParaRPr>
          </a:p>
        </p:txBody>
      </p:sp>
    </p:spTree>
    <p:extLst>
      <p:ext uri="{BB962C8B-B14F-4D97-AF65-F5344CB8AC3E}">
        <p14:creationId xmlns:p14="http://schemas.microsoft.com/office/powerpoint/2010/main" val="2100745658"/>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10"/>
          <p:cNvSpPr txBox="1"/>
          <p:nvPr/>
        </p:nvSpPr>
        <p:spPr>
          <a:xfrm>
            <a:off x="467544" y="2564904"/>
            <a:ext cx="8064896" cy="936104"/>
          </a:xfrm>
          <a:prstGeom prst="rect">
            <a:avLst/>
          </a:prstGeom>
          <a:noFill/>
        </p:spPr>
        <p:txBody>
          <a:bodyPr wrap="square" rtlCol="0">
            <a:normAutofit fontScale="92500" lnSpcReduction="10000"/>
          </a:bodyPr>
          <a:lstStyle/>
          <a:p>
            <a:pPr algn="just">
              <a:lnSpc>
                <a:spcPct val="114000"/>
              </a:lnSpc>
            </a:pPr>
            <a:r>
              <a:rPr lang="es-ES" sz="1850" dirty="0" smtClean="0">
                <a:solidFill>
                  <a:prstClr val="black">
                    <a:lumMod val="85000"/>
                    <a:lumOff val="15000"/>
                  </a:prstClr>
                </a:solidFill>
              </a:rPr>
              <a:t>Las </a:t>
            </a:r>
            <a:r>
              <a:rPr lang="es-ES" sz="1850" b="1" dirty="0" smtClean="0">
                <a:solidFill>
                  <a:schemeClr val="accent6"/>
                </a:solidFill>
              </a:rPr>
              <a:t>ranuras de expansión</a:t>
            </a:r>
            <a:r>
              <a:rPr lang="es-ES" sz="1850" b="1" dirty="0" smtClean="0">
                <a:solidFill>
                  <a:prstClr val="black">
                    <a:lumMod val="85000"/>
                    <a:lumOff val="15000"/>
                  </a:prstClr>
                </a:solidFill>
              </a:rPr>
              <a:t> </a:t>
            </a:r>
            <a:r>
              <a:rPr lang="es-ES" sz="1850" dirty="0" smtClean="0">
                <a:solidFill>
                  <a:prstClr val="black">
                    <a:lumMod val="85000"/>
                    <a:lumOff val="15000"/>
                  </a:prstClr>
                </a:solidFill>
              </a:rPr>
              <a:t>es un elemento de la tarjeta madre que permite conectar tarjetas adicionales para el control de dispositivos periféricos: como monitores, impresoras, unidades de disco, tarjetas gráficas, etc.</a:t>
            </a:r>
            <a:endParaRPr lang="es-ES" sz="1850" dirty="0">
              <a:solidFill>
                <a:prstClr val="black"/>
              </a:solidFill>
            </a:endParaRPr>
          </a:p>
        </p:txBody>
      </p:sp>
      <p:sp>
        <p:nvSpPr>
          <p:cNvPr id="14" name="TextBox 10"/>
          <p:cNvSpPr txBox="1"/>
          <p:nvPr/>
        </p:nvSpPr>
        <p:spPr>
          <a:xfrm>
            <a:off x="755576" y="116632"/>
            <a:ext cx="7488832" cy="576064"/>
          </a:xfrm>
          <a:prstGeom prst="rect">
            <a:avLst/>
          </a:prstGeom>
          <a:noFill/>
        </p:spPr>
        <p:txBody>
          <a:bodyPr wrap="square" rtlCol="0">
            <a:normAutofit lnSpcReduction="10000"/>
          </a:bodyPr>
          <a:lstStyle/>
          <a:p>
            <a:pPr algn="ctr">
              <a:lnSpc>
                <a:spcPct val="114000"/>
              </a:lnSpc>
            </a:pPr>
            <a:r>
              <a:rPr lang="es-ES" sz="2100" b="1" dirty="0" smtClean="0">
                <a:solidFill>
                  <a:srgbClr val="F48914"/>
                </a:solidFill>
              </a:rPr>
              <a:t> </a:t>
            </a:r>
            <a:r>
              <a:rPr lang="es-ES" sz="2800" b="1" dirty="0" smtClean="0">
                <a:solidFill>
                  <a:srgbClr val="F48914"/>
                </a:solidFill>
              </a:rPr>
              <a:t>Ranuras (slots) de expansión y tarjeta de video</a:t>
            </a:r>
            <a:r>
              <a:rPr lang="es-ES" sz="2800" dirty="0" smtClean="0">
                <a:solidFill>
                  <a:prstClr val="black">
                    <a:lumMod val="85000"/>
                    <a:lumOff val="15000"/>
                  </a:prstClr>
                </a:solidFill>
              </a:rPr>
              <a:t> </a:t>
            </a:r>
          </a:p>
        </p:txBody>
      </p:sp>
      <p:pic>
        <p:nvPicPr>
          <p:cNvPr id="2" name="Imagen 1"/>
          <p:cNvPicPr>
            <a:picLocks noChangeAspect="1"/>
          </p:cNvPicPr>
          <p:nvPr/>
        </p:nvPicPr>
        <p:blipFill>
          <a:blip r:embed="rId4"/>
          <a:stretch>
            <a:fillRect/>
          </a:stretch>
        </p:blipFill>
        <p:spPr>
          <a:xfrm>
            <a:off x="1187624" y="1121296"/>
            <a:ext cx="7061200" cy="1371600"/>
          </a:xfrm>
          <a:prstGeom prst="rect">
            <a:avLst/>
          </a:prstGeom>
        </p:spPr>
      </p:pic>
      <p:pic>
        <p:nvPicPr>
          <p:cNvPr id="3" name="Imagen 2"/>
          <p:cNvPicPr>
            <a:picLocks noChangeAspect="1"/>
          </p:cNvPicPr>
          <p:nvPr/>
        </p:nvPicPr>
        <p:blipFill>
          <a:blip r:embed="rId5"/>
          <a:stretch>
            <a:fillRect/>
          </a:stretch>
        </p:blipFill>
        <p:spPr>
          <a:xfrm>
            <a:off x="236736" y="3573016"/>
            <a:ext cx="3759200" cy="2527300"/>
          </a:xfrm>
          <a:prstGeom prst="rect">
            <a:avLst/>
          </a:prstGeom>
        </p:spPr>
      </p:pic>
      <p:sp>
        <p:nvSpPr>
          <p:cNvPr id="9" name="TextBox 10"/>
          <p:cNvSpPr txBox="1"/>
          <p:nvPr/>
        </p:nvSpPr>
        <p:spPr>
          <a:xfrm>
            <a:off x="4211960" y="3573016"/>
            <a:ext cx="4320480" cy="2592288"/>
          </a:xfrm>
          <a:prstGeom prst="rect">
            <a:avLst/>
          </a:prstGeom>
          <a:noFill/>
        </p:spPr>
        <p:txBody>
          <a:bodyPr wrap="square" rtlCol="0">
            <a:normAutofit/>
          </a:bodyPr>
          <a:lstStyle/>
          <a:p>
            <a:pPr algn="just">
              <a:lnSpc>
                <a:spcPct val="114000"/>
              </a:lnSpc>
            </a:pPr>
            <a:r>
              <a:rPr lang="es-ES" sz="1850" dirty="0" smtClean="0">
                <a:solidFill>
                  <a:prstClr val="black">
                    <a:lumMod val="85000"/>
                    <a:lumOff val="15000"/>
                  </a:prstClr>
                </a:solidFill>
              </a:rPr>
              <a:t>La </a:t>
            </a:r>
            <a:r>
              <a:rPr lang="es-ES" sz="1850" b="1" dirty="0">
                <a:solidFill>
                  <a:srgbClr val="F79646"/>
                </a:solidFill>
              </a:rPr>
              <a:t>T</a:t>
            </a:r>
            <a:r>
              <a:rPr lang="es-ES" sz="1850" b="1" dirty="0" smtClean="0">
                <a:solidFill>
                  <a:srgbClr val="F79646"/>
                </a:solidFill>
              </a:rPr>
              <a:t>arjeta de Video</a:t>
            </a:r>
            <a:r>
              <a:rPr lang="es-ES" sz="1850" dirty="0">
                <a:solidFill>
                  <a:prstClr val="black">
                    <a:lumMod val="85000"/>
                    <a:lumOff val="15000"/>
                  </a:prstClr>
                </a:solidFill>
              </a:rPr>
              <a:t> </a:t>
            </a:r>
            <a:r>
              <a:rPr lang="es-ES" sz="1850" dirty="0" smtClean="0">
                <a:solidFill>
                  <a:prstClr val="black">
                    <a:lumMod val="85000"/>
                    <a:lumOff val="15000"/>
                  </a:prstClr>
                </a:solidFill>
              </a:rPr>
              <a:t>es una tarjeta de expansión que sirve para procesar y otorga mayor capacidad de despliegue  gráfico en la pantalla, liberando de esta actividad al microprocesador y a la memoria RAM.</a:t>
            </a:r>
          </a:p>
          <a:p>
            <a:pPr algn="just">
              <a:lnSpc>
                <a:spcPct val="114000"/>
              </a:lnSpc>
            </a:pPr>
            <a:r>
              <a:rPr lang="es-ES" sz="1850" dirty="0" smtClean="0">
                <a:solidFill>
                  <a:prstClr val="black">
                    <a:lumMod val="85000"/>
                    <a:lumOff val="15000"/>
                  </a:prstClr>
                </a:solidFill>
              </a:rPr>
              <a:t>La tarjeta de video se inserta dentro de las ranuras de expansión.</a:t>
            </a:r>
          </a:p>
        </p:txBody>
      </p:sp>
    </p:spTree>
    <p:extLst>
      <p:ext uri="{BB962C8B-B14F-4D97-AF65-F5344CB8AC3E}">
        <p14:creationId xmlns:p14="http://schemas.microsoft.com/office/powerpoint/2010/main" val="2430355558"/>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4"/>
          <a:stretch>
            <a:fillRect/>
          </a:stretch>
        </p:blipFill>
        <p:spPr>
          <a:xfrm>
            <a:off x="323528" y="1100905"/>
            <a:ext cx="3672408" cy="2256087"/>
          </a:xfrm>
          <a:prstGeom prst="rect">
            <a:avLst/>
          </a:prstGeom>
        </p:spPr>
      </p:pic>
      <p:sp>
        <p:nvSpPr>
          <p:cNvPr id="8" name="TextBox 10"/>
          <p:cNvSpPr txBox="1"/>
          <p:nvPr/>
        </p:nvSpPr>
        <p:spPr>
          <a:xfrm>
            <a:off x="3995936" y="1052736"/>
            <a:ext cx="4968552" cy="2376264"/>
          </a:xfrm>
          <a:prstGeom prst="rect">
            <a:avLst/>
          </a:prstGeom>
          <a:noFill/>
        </p:spPr>
        <p:txBody>
          <a:bodyPr wrap="square" rtlCol="0">
            <a:normAutofit fontScale="85000" lnSpcReduction="10000"/>
          </a:bodyPr>
          <a:lstStyle/>
          <a:p>
            <a:pPr algn="just">
              <a:lnSpc>
                <a:spcPct val="114000"/>
              </a:lnSpc>
            </a:pPr>
            <a:r>
              <a:rPr lang="es-ES" sz="1850" dirty="0" smtClean="0">
                <a:solidFill>
                  <a:prstClr val="black">
                    <a:lumMod val="85000"/>
                    <a:lumOff val="15000"/>
                  </a:prstClr>
                </a:solidFill>
              </a:rPr>
              <a:t>- La </a:t>
            </a:r>
            <a:r>
              <a:rPr lang="es-ES" sz="1850" dirty="0" smtClean="0">
                <a:solidFill>
                  <a:srgbClr val="F79646"/>
                </a:solidFill>
              </a:rPr>
              <a:t>Fuente de Poder</a:t>
            </a:r>
            <a:r>
              <a:rPr lang="es-ES" sz="1850" dirty="0" smtClean="0">
                <a:solidFill>
                  <a:prstClr val="black">
                    <a:lumMod val="85000"/>
                    <a:lumOff val="15000"/>
                  </a:prstClr>
                </a:solidFill>
              </a:rPr>
              <a:t> </a:t>
            </a:r>
            <a:r>
              <a:rPr lang="es-ES" sz="1850" dirty="0">
                <a:solidFill>
                  <a:prstClr val="black">
                    <a:lumMod val="85000"/>
                    <a:lumOff val="15000"/>
                  </a:prstClr>
                </a:solidFill>
              </a:rPr>
              <a:t>e</a:t>
            </a:r>
            <a:r>
              <a:rPr lang="es-ES" sz="1850" dirty="0" smtClean="0">
                <a:solidFill>
                  <a:prstClr val="black">
                    <a:lumMod val="85000"/>
                    <a:lumOff val="15000"/>
                  </a:prstClr>
                </a:solidFill>
              </a:rPr>
              <a:t>s la parte de la PC que provee de energía a la Tarjeta Madre y demás dispositivos internos. </a:t>
            </a:r>
            <a:endParaRPr lang="es-ES" sz="1850" dirty="0">
              <a:solidFill>
                <a:prstClr val="black">
                  <a:lumMod val="85000"/>
                  <a:lumOff val="15000"/>
                </a:prstClr>
              </a:solidFill>
            </a:endParaRPr>
          </a:p>
          <a:p>
            <a:pPr algn="just">
              <a:lnSpc>
                <a:spcPct val="114000"/>
              </a:lnSpc>
            </a:pPr>
            <a:r>
              <a:rPr lang="es-ES" sz="1850" dirty="0" smtClean="0">
                <a:solidFill>
                  <a:prstClr val="black">
                    <a:lumMod val="85000"/>
                    <a:lumOff val="15000"/>
                  </a:prstClr>
                </a:solidFill>
              </a:rPr>
              <a:t>- Tanto el Microprocesador como todos los circuitos que forman los dispositivos internos se alimentan de cantidades muy pequeñas de energía, por lo que requieren de una fuente que les suministre y regule la cantidades necesaria.</a:t>
            </a:r>
          </a:p>
          <a:p>
            <a:pPr algn="just">
              <a:lnSpc>
                <a:spcPct val="114000"/>
              </a:lnSpc>
            </a:pPr>
            <a:r>
              <a:rPr lang="es-ES" sz="1850" dirty="0" smtClean="0">
                <a:solidFill>
                  <a:prstClr val="black">
                    <a:lumMod val="85000"/>
                    <a:lumOff val="15000"/>
                  </a:prstClr>
                </a:solidFill>
              </a:rPr>
              <a:t>- Existen varios tipos de Fuentes de Poder y cada uno de ellos cumple con una función especifica.</a:t>
            </a:r>
            <a:endParaRPr lang="es-ES" sz="1850" dirty="0">
              <a:solidFill>
                <a:prstClr val="black"/>
              </a:solidFill>
            </a:endParaRPr>
          </a:p>
        </p:txBody>
      </p:sp>
      <p:sp>
        <p:nvSpPr>
          <p:cNvPr id="14" name="TextBox 10"/>
          <p:cNvSpPr txBox="1"/>
          <p:nvPr/>
        </p:nvSpPr>
        <p:spPr>
          <a:xfrm>
            <a:off x="1187624" y="188640"/>
            <a:ext cx="6624736" cy="576064"/>
          </a:xfrm>
          <a:prstGeom prst="rect">
            <a:avLst/>
          </a:prstGeom>
          <a:noFill/>
        </p:spPr>
        <p:txBody>
          <a:bodyPr wrap="square" rtlCol="0">
            <a:normAutofit lnSpcReduction="10000"/>
          </a:bodyPr>
          <a:lstStyle/>
          <a:p>
            <a:pPr algn="ctr">
              <a:lnSpc>
                <a:spcPct val="114000"/>
              </a:lnSpc>
            </a:pPr>
            <a:r>
              <a:rPr lang="es-ES" sz="2100" b="1" dirty="0" smtClean="0">
                <a:solidFill>
                  <a:srgbClr val="F48914"/>
                </a:solidFill>
              </a:rPr>
              <a:t> </a:t>
            </a:r>
            <a:r>
              <a:rPr lang="es-ES" sz="2800" b="1" dirty="0" smtClean="0">
                <a:solidFill>
                  <a:srgbClr val="F48914"/>
                </a:solidFill>
              </a:rPr>
              <a:t>Fuente de Poder y Tarjeta de Sonido</a:t>
            </a:r>
            <a:r>
              <a:rPr lang="es-ES" sz="2800" dirty="0" smtClean="0">
                <a:solidFill>
                  <a:prstClr val="black">
                    <a:lumMod val="85000"/>
                    <a:lumOff val="15000"/>
                  </a:prstClr>
                </a:solidFill>
              </a:rPr>
              <a:t> </a:t>
            </a:r>
          </a:p>
        </p:txBody>
      </p:sp>
      <p:pic>
        <p:nvPicPr>
          <p:cNvPr id="2" name="Imagen 1"/>
          <p:cNvPicPr>
            <a:picLocks noChangeAspect="1"/>
          </p:cNvPicPr>
          <p:nvPr/>
        </p:nvPicPr>
        <p:blipFill>
          <a:blip r:embed="rId5"/>
          <a:stretch>
            <a:fillRect/>
          </a:stretch>
        </p:blipFill>
        <p:spPr>
          <a:xfrm>
            <a:off x="5724128" y="3693727"/>
            <a:ext cx="2332579" cy="2903625"/>
          </a:xfrm>
          <a:prstGeom prst="rect">
            <a:avLst/>
          </a:prstGeom>
        </p:spPr>
      </p:pic>
      <p:sp>
        <p:nvSpPr>
          <p:cNvPr id="6" name="TextBox 10"/>
          <p:cNvSpPr txBox="1"/>
          <p:nvPr/>
        </p:nvSpPr>
        <p:spPr>
          <a:xfrm>
            <a:off x="899592" y="4149080"/>
            <a:ext cx="4608512" cy="1800200"/>
          </a:xfrm>
          <a:prstGeom prst="rect">
            <a:avLst/>
          </a:prstGeom>
          <a:noFill/>
        </p:spPr>
        <p:txBody>
          <a:bodyPr wrap="square" rtlCol="0">
            <a:normAutofit/>
          </a:bodyPr>
          <a:lstStyle/>
          <a:p>
            <a:pPr algn="just">
              <a:lnSpc>
                <a:spcPct val="114000"/>
              </a:lnSpc>
            </a:pPr>
            <a:r>
              <a:rPr lang="es-ES" sz="1850" dirty="0" smtClean="0">
                <a:solidFill>
                  <a:prstClr val="black">
                    <a:lumMod val="85000"/>
                    <a:lumOff val="15000"/>
                  </a:prstClr>
                </a:solidFill>
              </a:rPr>
              <a:t>- La </a:t>
            </a:r>
            <a:r>
              <a:rPr lang="es-ES" sz="1850" dirty="0" smtClean="0">
                <a:solidFill>
                  <a:srgbClr val="F79646"/>
                </a:solidFill>
              </a:rPr>
              <a:t>Tarjeta de Sonido</a:t>
            </a:r>
            <a:r>
              <a:rPr lang="es-ES" sz="1850" dirty="0" smtClean="0">
                <a:solidFill>
                  <a:prstClr val="black">
                    <a:lumMod val="85000"/>
                    <a:lumOff val="15000"/>
                  </a:prstClr>
                </a:solidFill>
              </a:rPr>
              <a:t> es una tarjeta de expansión que sirve para la entrada y salida de audio entre la computadora y el exterior.</a:t>
            </a:r>
          </a:p>
          <a:p>
            <a:pPr algn="just">
              <a:lnSpc>
                <a:spcPct val="114000"/>
              </a:lnSpc>
            </a:pPr>
            <a:r>
              <a:rPr lang="es-ES" sz="1850" dirty="0" smtClean="0">
                <a:solidFill>
                  <a:prstClr val="black">
                    <a:lumMod val="85000"/>
                    <a:lumOff val="15000"/>
                  </a:prstClr>
                </a:solidFill>
              </a:rPr>
              <a:t>- Se conecta a través de las ranuras de expansión integradas a la tarjeta madre.</a:t>
            </a:r>
            <a:endParaRPr lang="es-ES" sz="1850" dirty="0">
              <a:solidFill>
                <a:prstClr val="black"/>
              </a:solidFill>
            </a:endParaRPr>
          </a:p>
        </p:txBody>
      </p:sp>
    </p:spTree>
    <p:extLst>
      <p:ext uri="{BB962C8B-B14F-4D97-AF65-F5344CB8AC3E}">
        <p14:creationId xmlns:p14="http://schemas.microsoft.com/office/powerpoint/2010/main" val="3071892741"/>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10"/>
          <p:cNvSpPr txBox="1"/>
          <p:nvPr/>
        </p:nvSpPr>
        <p:spPr>
          <a:xfrm>
            <a:off x="3995936" y="1340768"/>
            <a:ext cx="4968552" cy="1152128"/>
          </a:xfrm>
          <a:prstGeom prst="rect">
            <a:avLst/>
          </a:prstGeom>
          <a:noFill/>
        </p:spPr>
        <p:txBody>
          <a:bodyPr wrap="square" rtlCol="0">
            <a:normAutofit fontScale="85000" lnSpcReduction="10000"/>
          </a:bodyPr>
          <a:lstStyle/>
          <a:p>
            <a:pPr algn="just">
              <a:lnSpc>
                <a:spcPct val="114000"/>
              </a:lnSpc>
            </a:pPr>
            <a:r>
              <a:rPr lang="es-ES" sz="1850" dirty="0" smtClean="0">
                <a:solidFill>
                  <a:prstClr val="black">
                    <a:lumMod val="85000"/>
                    <a:lumOff val="15000"/>
                  </a:prstClr>
                </a:solidFill>
              </a:rPr>
              <a:t>La </a:t>
            </a:r>
            <a:r>
              <a:rPr lang="es-ES" sz="1850" dirty="0">
                <a:solidFill>
                  <a:srgbClr val="F79646"/>
                </a:solidFill>
              </a:rPr>
              <a:t>T</a:t>
            </a:r>
            <a:r>
              <a:rPr lang="es-ES" sz="1850" dirty="0" smtClean="0">
                <a:solidFill>
                  <a:srgbClr val="F79646"/>
                </a:solidFill>
              </a:rPr>
              <a:t>arjeta de Red</a:t>
            </a:r>
            <a:r>
              <a:rPr lang="es-ES" sz="1850" dirty="0" smtClean="0">
                <a:solidFill>
                  <a:prstClr val="black">
                    <a:lumMod val="85000"/>
                    <a:lumOff val="15000"/>
                  </a:prstClr>
                </a:solidFill>
              </a:rPr>
              <a:t> nos permite conecta la computadora a una Red local (LAN) o una Externa (WAN).</a:t>
            </a:r>
          </a:p>
          <a:p>
            <a:pPr algn="just">
              <a:lnSpc>
                <a:spcPct val="114000"/>
              </a:lnSpc>
            </a:pPr>
            <a:r>
              <a:rPr lang="es-ES" sz="1850" dirty="0" smtClean="0">
                <a:solidFill>
                  <a:prstClr val="black">
                    <a:lumMod val="85000"/>
                    <a:lumOff val="15000"/>
                  </a:prstClr>
                </a:solidFill>
              </a:rPr>
              <a:t>Las computadoras de años recientes integran una tarjeta de red inalámbrica, y en algunas casos traen ambas</a:t>
            </a:r>
            <a:endParaRPr lang="es-ES" sz="1850" dirty="0">
              <a:solidFill>
                <a:prstClr val="black"/>
              </a:solidFill>
            </a:endParaRPr>
          </a:p>
        </p:txBody>
      </p:sp>
      <p:sp>
        <p:nvSpPr>
          <p:cNvPr id="14" name="TextBox 10"/>
          <p:cNvSpPr txBox="1"/>
          <p:nvPr/>
        </p:nvSpPr>
        <p:spPr>
          <a:xfrm>
            <a:off x="1187624" y="188640"/>
            <a:ext cx="6624736" cy="576064"/>
          </a:xfrm>
          <a:prstGeom prst="rect">
            <a:avLst/>
          </a:prstGeom>
          <a:noFill/>
        </p:spPr>
        <p:txBody>
          <a:bodyPr wrap="square" rtlCol="0">
            <a:normAutofit fontScale="92500"/>
          </a:bodyPr>
          <a:lstStyle/>
          <a:p>
            <a:pPr algn="ctr">
              <a:lnSpc>
                <a:spcPct val="114000"/>
              </a:lnSpc>
            </a:pPr>
            <a:r>
              <a:rPr lang="es-ES" sz="2100" b="1" dirty="0" smtClean="0">
                <a:solidFill>
                  <a:srgbClr val="F48914"/>
                </a:solidFill>
              </a:rPr>
              <a:t> </a:t>
            </a:r>
            <a:r>
              <a:rPr lang="es-ES" sz="2800" b="1" dirty="0" smtClean="0">
                <a:solidFill>
                  <a:srgbClr val="F48914"/>
                </a:solidFill>
              </a:rPr>
              <a:t>Tarjeta de Red y Puerto Serie, Paralelo y USB</a:t>
            </a:r>
            <a:r>
              <a:rPr lang="es-ES" sz="2800" dirty="0" smtClean="0">
                <a:solidFill>
                  <a:prstClr val="black">
                    <a:lumMod val="85000"/>
                    <a:lumOff val="15000"/>
                  </a:prstClr>
                </a:solidFill>
              </a:rPr>
              <a:t> </a:t>
            </a:r>
          </a:p>
        </p:txBody>
      </p:sp>
      <p:sp>
        <p:nvSpPr>
          <p:cNvPr id="6" name="TextBox 10"/>
          <p:cNvSpPr txBox="1"/>
          <p:nvPr/>
        </p:nvSpPr>
        <p:spPr>
          <a:xfrm>
            <a:off x="539552" y="3429000"/>
            <a:ext cx="8280920" cy="1224136"/>
          </a:xfrm>
          <a:prstGeom prst="rect">
            <a:avLst/>
          </a:prstGeom>
          <a:noFill/>
        </p:spPr>
        <p:txBody>
          <a:bodyPr wrap="square" rtlCol="0">
            <a:normAutofit fontScale="85000" lnSpcReduction="10000"/>
          </a:bodyPr>
          <a:lstStyle/>
          <a:p>
            <a:pPr>
              <a:lnSpc>
                <a:spcPct val="114000"/>
              </a:lnSpc>
            </a:pPr>
            <a:r>
              <a:rPr lang="es-ES" sz="1850" dirty="0" smtClean="0">
                <a:solidFill>
                  <a:prstClr val="black">
                    <a:lumMod val="85000"/>
                    <a:lumOff val="15000"/>
                  </a:prstClr>
                </a:solidFill>
              </a:rPr>
              <a:t>- Los </a:t>
            </a:r>
            <a:r>
              <a:rPr lang="es-ES" sz="1850" dirty="0" smtClean="0">
                <a:solidFill>
                  <a:srgbClr val="F79646"/>
                </a:solidFill>
              </a:rPr>
              <a:t>Puertos Serie, Paralelo y USB</a:t>
            </a:r>
            <a:r>
              <a:rPr lang="es-ES" sz="1850" dirty="0" smtClean="0">
                <a:solidFill>
                  <a:prstClr val="black">
                    <a:lumMod val="85000"/>
                    <a:lumOff val="15000"/>
                  </a:prstClr>
                </a:solidFill>
              </a:rPr>
              <a:t> son tarjetas conectadas a la </a:t>
            </a:r>
            <a:r>
              <a:rPr lang="es-ES" sz="1850" dirty="0" err="1" smtClean="0">
                <a:solidFill>
                  <a:prstClr val="black">
                    <a:lumMod val="85000"/>
                    <a:lumOff val="15000"/>
                  </a:prstClr>
                </a:solidFill>
              </a:rPr>
              <a:t>Mother</a:t>
            </a:r>
            <a:r>
              <a:rPr lang="es-ES" sz="1850" dirty="0" smtClean="0">
                <a:solidFill>
                  <a:prstClr val="black">
                    <a:lumMod val="85000"/>
                    <a:lumOff val="15000"/>
                  </a:prstClr>
                </a:solidFill>
              </a:rPr>
              <a:t> </a:t>
            </a:r>
            <a:r>
              <a:rPr lang="es-ES" sz="1850" dirty="0" err="1" smtClean="0">
                <a:solidFill>
                  <a:prstClr val="black">
                    <a:lumMod val="85000"/>
                    <a:lumOff val="15000"/>
                  </a:prstClr>
                </a:solidFill>
              </a:rPr>
              <a:t>Board</a:t>
            </a:r>
            <a:r>
              <a:rPr lang="es-ES" sz="1850" dirty="0" smtClean="0">
                <a:solidFill>
                  <a:prstClr val="black">
                    <a:lumMod val="85000"/>
                    <a:lumOff val="15000"/>
                  </a:prstClr>
                </a:solidFill>
              </a:rPr>
              <a:t> que nos permiten conectar y controlar dispositivos como: Impresoras, monitores, mouse, entre otros.</a:t>
            </a:r>
          </a:p>
          <a:p>
            <a:pPr>
              <a:lnSpc>
                <a:spcPct val="114000"/>
              </a:lnSpc>
            </a:pPr>
            <a:r>
              <a:rPr lang="es-ES" sz="1850" dirty="0" smtClean="0">
                <a:solidFill>
                  <a:prstClr val="black">
                    <a:lumMod val="85000"/>
                    <a:lumOff val="15000"/>
                  </a:prstClr>
                </a:solidFill>
              </a:rPr>
              <a:t>- Actualmente  los puertos Serie y Paralelo están siendo sustituidos por los puertos USB (Universal Serial Bus), en estos podemos conectar de manera directa cualquier dispositivo, incluso bocinas. </a:t>
            </a:r>
            <a:endParaRPr lang="es-ES" sz="1850" dirty="0">
              <a:solidFill>
                <a:prstClr val="black"/>
              </a:solidFill>
            </a:endParaRPr>
          </a:p>
        </p:txBody>
      </p:sp>
      <p:pic>
        <p:nvPicPr>
          <p:cNvPr id="3" name="Imagen 2"/>
          <p:cNvPicPr>
            <a:picLocks noChangeAspect="1"/>
          </p:cNvPicPr>
          <p:nvPr/>
        </p:nvPicPr>
        <p:blipFill>
          <a:blip r:embed="rId4"/>
          <a:stretch>
            <a:fillRect/>
          </a:stretch>
        </p:blipFill>
        <p:spPr>
          <a:xfrm>
            <a:off x="179512" y="1105282"/>
            <a:ext cx="3600400" cy="1751546"/>
          </a:xfrm>
          <a:prstGeom prst="rect">
            <a:avLst/>
          </a:prstGeom>
        </p:spPr>
      </p:pic>
      <p:pic>
        <p:nvPicPr>
          <p:cNvPr id="4" name="Imagen 3"/>
          <p:cNvPicPr>
            <a:picLocks noChangeAspect="1"/>
          </p:cNvPicPr>
          <p:nvPr/>
        </p:nvPicPr>
        <p:blipFill>
          <a:blip r:embed="rId5"/>
          <a:stretch>
            <a:fillRect/>
          </a:stretch>
        </p:blipFill>
        <p:spPr>
          <a:xfrm>
            <a:off x="2123728" y="4725144"/>
            <a:ext cx="5040560" cy="1709599"/>
          </a:xfrm>
          <a:prstGeom prst="rect">
            <a:avLst/>
          </a:prstGeom>
        </p:spPr>
      </p:pic>
    </p:spTree>
    <p:extLst>
      <p:ext uri="{BB962C8B-B14F-4D97-AF65-F5344CB8AC3E}">
        <p14:creationId xmlns:p14="http://schemas.microsoft.com/office/powerpoint/2010/main" val="360950282"/>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rot="16200000">
            <a:off x="-2146014" y="2482864"/>
            <a:ext cx="5486400" cy="1041969"/>
          </a:xfrm>
          <a:prstGeom prst="rect">
            <a:avLst/>
          </a:prstGeom>
          <a:noFill/>
        </p:spPr>
        <p:txBody>
          <a:bodyPr wrap="square" rtlCol="0" anchor="b" anchorCtr="0">
            <a:normAutofit/>
          </a:bodyPr>
          <a:lstStyle/>
          <a:p>
            <a:r>
              <a:rPr lang="es-ES" sz="6000" b="1" dirty="0" smtClean="0">
                <a:solidFill>
                  <a:prstClr val="white"/>
                </a:solidFill>
              </a:rPr>
              <a:t>Software</a:t>
            </a:r>
            <a:endParaRPr lang="es-ES" sz="6000" dirty="0">
              <a:solidFill>
                <a:prstClr val="white"/>
              </a:solidFill>
            </a:endParaRPr>
          </a:p>
        </p:txBody>
      </p:sp>
      <p:sp>
        <p:nvSpPr>
          <p:cNvPr id="3" name="TextBox 2"/>
          <p:cNvSpPr txBox="1"/>
          <p:nvPr/>
        </p:nvSpPr>
        <p:spPr>
          <a:xfrm>
            <a:off x="1501079" y="639012"/>
            <a:ext cx="7391401" cy="1493844"/>
          </a:xfrm>
          <a:prstGeom prst="rect">
            <a:avLst/>
          </a:prstGeom>
          <a:noFill/>
        </p:spPr>
        <p:txBody>
          <a:bodyPr wrap="square" rtlCol="0">
            <a:normAutofit fontScale="77500" lnSpcReduction="20000"/>
          </a:bodyPr>
          <a:lstStyle/>
          <a:p>
            <a:pPr algn="just"/>
            <a:r>
              <a:rPr lang="es-ES" sz="2800" b="1" dirty="0" smtClean="0">
                <a:solidFill>
                  <a:prstClr val="black">
                    <a:lumMod val="50000"/>
                    <a:lumOff val="50000"/>
                  </a:prstClr>
                </a:solidFill>
              </a:rPr>
              <a:t>Las computadoras son maquinas para propósitos generales. Se pueden usar con eficacia para calcular números, crear documentos, dibujos o para controlar otras maquinas.</a:t>
            </a:r>
          </a:p>
          <a:p>
            <a:pPr algn="just"/>
            <a:r>
              <a:rPr lang="es-ES" sz="2800" b="1" dirty="0" smtClean="0">
                <a:solidFill>
                  <a:prstClr val="black">
                    <a:lumMod val="50000"/>
                    <a:lumOff val="50000"/>
                  </a:prstClr>
                </a:solidFill>
              </a:rPr>
              <a:t>El ingrediente que permite a una computadora realizar una tarea determinada es el </a:t>
            </a:r>
            <a:r>
              <a:rPr lang="es-ES" sz="2800" b="1" dirty="0" smtClean="0">
                <a:solidFill>
                  <a:schemeClr val="accent6"/>
                </a:solidFill>
              </a:rPr>
              <a:t>SW</a:t>
            </a:r>
            <a:r>
              <a:rPr lang="es-ES" sz="2800" b="1" dirty="0" smtClean="0">
                <a:solidFill>
                  <a:prstClr val="black">
                    <a:lumMod val="50000"/>
                    <a:lumOff val="50000"/>
                  </a:prstClr>
                </a:solidFill>
              </a:rPr>
              <a:t>.</a:t>
            </a:r>
            <a:endParaRPr lang="es-ES" sz="2800" b="1" dirty="0">
              <a:solidFill>
                <a:prstClr val="black">
                  <a:lumMod val="50000"/>
                  <a:lumOff val="50000"/>
                </a:prstClr>
              </a:solidFill>
            </a:endParaRPr>
          </a:p>
          <a:p>
            <a:pPr>
              <a:lnSpc>
                <a:spcPct val="30000"/>
              </a:lnSpc>
            </a:pPr>
            <a:endParaRPr lang="es-ES" dirty="0">
              <a:solidFill>
                <a:prstClr val="black"/>
              </a:solidFill>
            </a:endParaRPr>
          </a:p>
          <a:p>
            <a:endParaRPr lang="es-ES" sz="1900" dirty="0">
              <a:solidFill>
                <a:srgbClr val="2C99FC"/>
              </a:solidFill>
            </a:endParaRPr>
          </a:p>
          <a:p>
            <a:endParaRPr lang="es-ES" dirty="0">
              <a:solidFill>
                <a:prstClr val="black"/>
              </a:solidFill>
            </a:endParaRPr>
          </a:p>
        </p:txBody>
      </p:sp>
      <p:grpSp>
        <p:nvGrpSpPr>
          <p:cNvPr id="4" name="Group 3"/>
          <p:cNvGrpSpPr/>
          <p:nvPr/>
        </p:nvGrpSpPr>
        <p:grpSpPr>
          <a:xfrm>
            <a:off x="3347864" y="4005064"/>
            <a:ext cx="3888432" cy="1224136"/>
            <a:chOff x="6740294" y="3701144"/>
            <a:chExt cx="2318658" cy="1143000"/>
          </a:xfrm>
        </p:grpSpPr>
        <p:sp>
          <p:nvSpPr>
            <p:cNvPr id="15" name="Rectangle 14"/>
            <p:cNvSpPr/>
            <p:nvPr/>
          </p:nvSpPr>
          <p:spPr>
            <a:xfrm>
              <a:off x="6740294" y="3701144"/>
              <a:ext cx="2318658" cy="1143000"/>
            </a:xfrm>
            <a:prstGeom prst="rect">
              <a:avLst/>
            </a:prstGeom>
            <a:solidFill>
              <a:schemeClr val="bg1">
                <a:lumMod val="95000"/>
              </a:schemeClr>
            </a:solidFill>
            <a:ln w="25400" cmpd="thinThick">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prstClr val="white"/>
                </a:solidFill>
              </a:endParaRPr>
            </a:p>
          </p:txBody>
        </p:sp>
        <p:sp>
          <p:nvSpPr>
            <p:cNvPr id="8" name="TextBox 7"/>
            <p:cNvSpPr txBox="1"/>
            <p:nvPr/>
          </p:nvSpPr>
          <p:spPr>
            <a:xfrm>
              <a:off x="6816491" y="3810000"/>
              <a:ext cx="1495773" cy="899674"/>
            </a:xfrm>
            <a:prstGeom prst="rect">
              <a:avLst/>
            </a:prstGeom>
            <a:noFill/>
          </p:spPr>
          <p:txBody>
            <a:bodyPr wrap="square" rtlCol="0" anchor="ctr">
              <a:noAutofit/>
            </a:bodyPr>
            <a:lstStyle/>
            <a:p>
              <a:r>
                <a:rPr lang="es-ES" sz="2000" dirty="0" smtClean="0">
                  <a:solidFill>
                    <a:prstClr val="black">
                      <a:lumMod val="65000"/>
                      <a:lumOff val="35000"/>
                    </a:prstClr>
                  </a:solidFill>
                </a:rPr>
                <a:t>SW de Sistemas,</a:t>
              </a:r>
            </a:p>
            <a:p>
              <a:r>
                <a:rPr lang="es-ES" sz="2000" dirty="0" smtClean="0">
                  <a:solidFill>
                    <a:prstClr val="black">
                      <a:lumMod val="65000"/>
                      <a:lumOff val="35000"/>
                    </a:prstClr>
                  </a:solidFill>
                </a:rPr>
                <a:t>SW de Aplicación y </a:t>
              </a:r>
            </a:p>
            <a:p>
              <a:r>
                <a:rPr lang="es-ES" sz="2000" dirty="0" smtClean="0">
                  <a:solidFill>
                    <a:prstClr val="black">
                      <a:lumMod val="65000"/>
                      <a:lumOff val="35000"/>
                    </a:prstClr>
                  </a:solidFill>
                </a:rPr>
                <a:t>SW de Programas.</a:t>
              </a:r>
              <a:endParaRPr lang="es-ES" sz="2000" dirty="0">
                <a:solidFill>
                  <a:prstClr val="black">
                    <a:lumMod val="65000"/>
                    <a:lumOff val="35000"/>
                  </a:prstClr>
                </a:solidFill>
              </a:endParaRPr>
            </a:p>
          </p:txBody>
        </p:sp>
      </p:grpSp>
      <p:sp>
        <p:nvSpPr>
          <p:cNvPr id="9" name="Rectangle 8"/>
          <p:cNvSpPr/>
          <p:nvPr/>
        </p:nvSpPr>
        <p:spPr>
          <a:xfrm>
            <a:off x="2627784" y="2708920"/>
            <a:ext cx="5040560" cy="576064"/>
          </a:xfrm>
          <a:prstGeom prst="rect">
            <a:avLst/>
          </a:prstGeom>
          <a:solidFill>
            <a:schemeClr val="tx1">
              <a:lumMod val="95000"/>
              <a:lumOff val="5000"/>
              <a:alpha val="22000"/>
            </a:schemeClr>
          </a:solidFill>
          <a:ln w="34925">
            <a:solidFill>
              <a:srgbClr val="F274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solidFill>
                  <a:prstClr val="black">
                    <a:lumMod val="50000"/>
                    <a:lumOff val="50000"/>
                  </a:prstClr>
                </a:solidFill>
              </a:rPr>
              <a:t>Tipos de SW</a:t>
            </a:r>
          </a:p>
        </p:txBody>
      </p:sp>
    </p:spTree>
  </p:cSld>
  <p:clrMapOvr>
    <a:masterClrMapping/>
  </p:clrMapOvr>
  <mc:AlternateContent xmlns:mc="http://schemas.openxmlformats.org/markup-compatibility/2006" xmlns:p14="http://schemas.microsoft.com/office/powerpoint/2010/main">
    <mc:Choice Requires="p14">
      <p:transition spd="slow" p14:dur="2000">
        <p14:flip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heme/theme1.xml><?xml version="1.0" encoding="utf-8"?>
<a:theme xmlns:a="http://schemas.openxmlformats.org/drawingml/2006/main" name="Introducción a PowerPoint 2011">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Claridad.thmx</Template>
  <TotalTime>0</TotalTime>
  <Words>903</Words>
  <Application>Microsoft Office PowerPoint</Application>
  <PresentationFormat>Presentación en pantalla (4:3)</PresentationFormat>
  <Paragraphs>83</Paragraphs>
  <Slides>10</Slides>
  <Notes>10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10</vt:i4>
      </vt:variant>
    </vt:vector>
  </HeadingPairs>
  <TitlesOfParts>
    <vt:vector size="14" baseType="lpstr">
      <vt:lpstr>Arial</vt:lpstr>
      <vt:lpstr>Calibri</vt:lpstr>
      <vt:lpstr>Georgia</vt:lpstr>
      <vt:lpstr>Introducción a PowerPoint 2011</vt:lpstr>
      <vt:lpstr>Exploración Física Externa e Interna de una Computadora</vt:lpstr>
      <vt:lpstr>Presentación de PowerPoint</vt:lpstr>
      <vt:lpstr>Aplicar las siguientes medidas de Seguridad e Higiene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2017-10-25T21:10:28Z</dcterms:modified>
</cp:coreProperties>
</file>