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2FF45-E2A1-412A-9197-995254B8DAC6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9470-AC14-4255-A503-7AF4CFBE4F1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2FF45-E2A1-412A-9197-995254B8DAC6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9470-AC14-4255-A503-7AF4CFBE4F1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2FF45-E2A1-412A-9197-995254B8DAC6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9470-AC14-4255-A503-7AF4CFBE4F1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2FF45-E2A1-412A-9197-995254B8DAC6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9470-AC14-4255-A503-7AF4CFBE4F1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2FF45-E2A1-412A-9197-995254B8DAC6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9470-AC14-4255-A503-7AF4CFBE4F1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2FF45-E2A1-412A-9197-995254B8DAC6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9470-AC14-4255-A503-7AF4CFBE4F1B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2FF45-E2A1-412A-9197-995254B8DAC6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9470-AC14-4255-A503-7AF4CFBE4F1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2FF45-E2A1-412A-9197-995254B8DAC6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9470-AC14-4255-A503-7AF4CFBE4F1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2FF45-E2A1-412A-9197-995254B8DAC6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9470-AC14-4255-A503-7AF4CFBE4F1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2FF45-E2A1-412A-9197-995254B8DAC6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609470-AC14-4255-A503-7AF4CFBE4F1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2FF45-E2A1-412A-9197-995254B8DAC6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9470-AC14-4255-A503-7AF4CFBE4F1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DC2FF45-E2A1-412A-9197-995254B8DAC6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1609470-AC14-4255-A503-7AF4CFBE4F1B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preparame.lat/curso/liderazgo-empresaria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0467" y="1988840"/>
            <a:ext cx="3313355" cy="1702160"/>
          </a:xfrm>
        </p:spPr>
        <p:txBody>
          <a:bodyPr>
            <a:normAutofit/>
          </a:bodyPr>
          <a:lstStyle/>
          <a:p>
            <a:pPr algn="ctr"/>
            <a:r>
              <a:rPr lang="es-MX" sz="3100" dirty="0" smtClean="0">
                <a:solidFill>
                  <a:schemeClr val="accent3">
                    <a:lumMod val="50000"/>
                  </a:schemeClr>
                </a:solidFill>
              </a:rPr>
              <a:t>Curso en línea </a:t>
            </a:r>
            <a:r>
              <a:rPr lang="es-MX" b="1" dirty="0" smtClean="0">
                <a:solidFill>
                  <a:schemeClr val="accent3">
                    <a:lumMod val="50000"/>
                  </a:schemeClr>
                </a:solidFill>
              </a:rPr>
              <a:t>Liderazgo Empresarial</a:t>
            </a:r>
            <a:endParaRPr lang="es-MX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3 Imagen" descr="Resultado de imagen para LIDERAZGO EMPRESARIA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3543218" cy="218838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CuadroTexto"/>
          <p:cNvSpPr txBox="1"/>
          <p:nvPr/>
        </p:nvSpPr>
        <p:spPr>
          <a:xfrm>
            <a:off x="4305514" y="1484784"/>
            <a:ext cx="432048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/>
              <a:t>DESCRIPCIÓN</a:t>
            </a:r>
            <a:r>
              <a:rPr lang="es-MX" sz="1400" dirty="0"/>
              <a:t> </a:t>
            </a:r>
            <a:endParaRPr lang="es-MX" sz="1400" dirty="0" smtClean="0"/>
          </a:p>
          <a:p>
            <a:pPr algn="just"/>
            <a:endParaRPr lang="es-MX" sz="1400" dirty="0"/>
          </a:p>
          <a:p>
            <a:pPr algn="just"/>
            <a:r>
              <a:rPr lang="es-MX" sz="1400" dirty="0">
                <a:latin typeface="Calibri" pitchFamily="34" charset="0"/>
                <a:ea typeface="Adobe Heiti Std R" pitchFamily="34" charset="-128"/>
                <a:cs typeface="Calibri" pitchFamily="34" charset="0"/>
              </a:rPr>
              <a:t>El desarrollo de una Cultura Empresarial para las </a:t>
            </a:r>
            <a:r>
              <a:rPr lang="es-MX" sz="1400" dirty="0" err="1">
                <a:latin typeface="Calibri" pitchFamily="34" charset="0"/>
                <a:ea typeface="Adobe Heiti Std R" pitchFamily="34" charset="-128"/>
                <a:cs typeface="Calibri" pitchFamily="34" charset="0"/>
              </a:rPr>
              <a:t>PyME’s</a:t>
            </a:r>
            <a:r>
              <a:rPr lang="es-MX" sz="1400" dirty="0">
                <a:latin typeface="Calibri" pitchFamily="34" charset="0"/>
                <a:ea typeface="Adobe Heiti Std R" pitchFamily="34" charset="-128"/>
                <a:cs typeface="Calibri" pitchFamily="34" charset="0"/>
              </a:rPr>
              <a:t>, es un proyecto con el que están comprometidos diversos organismos públicos y privados, la cual incluye necesariamente el tema del Liderazgo Empresarial. </a:t>
            </a:r>
            <a:r>
              <a:rPr lang="es-MX" sz="1400" dirty="0" smtClean="0">
                <a:latin typeface="Calibri" pitchFamily="34" charset="0"/>
                <a:ea typeface="Adobe Heiti Std R" pitchFamily="34" charset="-128"/>
                <a:cs typeface="Calibri" pitchFamily="34" charset="0"/>
              </a:rPr>
              <a:t>En </a:t>
            </a:r>
            <a:r>
              <a:rPr lang="es-MX" sz="1400" dirty="0">
                <a:latin typeface="Calibri" pitchFamily="34" charset="0"/>
                <a:ea typeface="Adobe Heiti Std R" pitchFamily="34" charset="-128"/>
                <a:cs typeface="Calibri" pitchFamily="34" charset="0"/>
              </a:rPr>
              <a:t>el esfuerzo de profesionalizar la actividad de las </a:t>
            </a:r>
            <a:r>
              <a:rPr lang="es-MX" sz="1400" dirty="0" err="1">
                <a:latin typeface="Calibri" pitchFamily="34" charset="0"/>
                <a:ea typeface="Adobe Heiti Std R" pitchFamily="34" charset="-128"/>
                <a:cs typeface="Calibri" pitchFamily="34" charset="0"/>
              </a:rPr>
              <a:t>PyME’s</a:t>
            </a:r>
            <a:r>
              <a:rPr lang="es-MX" sz="1400" dirty="0">
                <a:latin typeface="Calibri" pitchFamily="34" charset="0"/>
                <a:ea typeface="Adobe Heiti Std R" pitchFamily="34" charset="-128"/>
                <a:cs typeface="Calibri" pitchFamily="34" charset="0"/>
              </a:rPr>
              <a:t>, </a:t>
            </a:r>
            <a:r>
              <a:rPr lang="es-MX" sz="1400" dirty="0" smtClean="0">
                <a:latin typeface="Calibri" pitchFamily="34" charset="0"/>
                <a:ea typeface="Adobe Heiti Std R" pitchFamily="34" charset="-128"/>
                <a:cs typeface="Calibri" pitchFamily="34" charset="0"/>
              </a:rPr>
              <a:t>este material </a:t>
            </a:r>
            <a:r>
              <a:rPr lang="es-MX" sz="1400" dirty="0">
                <a:latin typeface="Calibri" pitchFamily="34" charset="0"/>
                <a:ea typeface="Adobe Heiti Std R" pitchFamily="34" charset="-128"/>
                <a:cs typeface="Calibri" pitchFamily="34" charset="0"/>
              </a:rPr>
              <a:t>presenta un conjunto de planteamientos, reflexiones y técnicas prácticas que puedan potenciar y ayudar a sistematizar su experiencia sobre liderazgo práctico en una empresa</a:t>
            </a:r>
            <a:r>
              <a:rPr lang="es-MX" sz="1400" b="1" dirty="0"/>
              <a:t>. </a:t>
            </a:r>
          </a:p>
        </p:txBody>
      </p:sp>
      <p:pic>
        <p:nvPicPr>
          <p:cNvPr id="6" name="Picture 4" descr="Resultado de imagen para logo plantel conalep temixco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9650" y="-243408"/>
            <a:ext cx="1872208" cy="1976597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7" name="6 CuadroTexto"/>
          <p:cNvSpPr txBox="1"/>
          <p:nvPr/>
        </p:nvSpPr>
        <p:spPr>
          <a:xfrm>
            <a:off x="5004049" y="4106097"/>
            <a:ext cx="2779396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/>
              <a:t>PROGRAMACIÓN DIDÁCTICA </a:t>
            </a:r>
          </a:p>
          <a:p>
            <a:r>
              <a:rPr lang="es-MX" sz="1200" dirty="0">
                <a:solidFill>
                  <a:srgbClr val="C00000"/>
                </a:solidFill>
              </a:rPr>
              <a:t>Unidades de Aprendizaje: </a:t>
            </a:r>
          </a:p>
          <a:p>
            <a:r>
              <a:rPr lang="es-MX" sz="1200" dirty="0" smtClean="0">
                <a:solidFill>
                  <a:srgbClr val="C00000"/>
                </a:solidFill>
              </a:rPr>
              <a:t>Unidad </a:t>
            </a:r>
            <a:r>
              <a:rPr lang="es-MX" sz="1200" dirty="0">
                <a:solidFill>
                  <a:srgbClr val="C00000"/>
                </a:solidFill>
              </a:rPr>
              <a:t>1: Liderazgo empresarial </a:t>
            </a:r>
          </a:p>
          <a:p>
            <a:r>
              <a:rPr lang="es-MX" sz="1200" dirty="0" smtClean="0">
                <a:solidFill>
                  <a:srgbClr val="C00000"/>
                </a:solidFill>
              </a:rPr>
              <a:t>Unidad </a:t>
            </a:r>
            <a:r>
              <a:rPr lang="es-MX" sz="1200" dirty="0">
                <a:solidFill>
                  <a:srgbClr val="C00000"/>
                </a:solidFill>
              </a:rPr>
              <a:t>2: Comunicación </a:t>
            </a:r>
          </a:p>
          <a:p>
            <a:r>
              <a:rPr lang="es-MX" sz="1200" dirty="0" smtClean="0">
                <a:solidFill>
                  <a:srgbClr val="C00000"/>
                </a:solidFill>
              </a:rPr>
              <a:t>Unidad </a:t>
            </a:r>
            <a:r>
              <a:rPr lang="es-MX" sz="1200" dirty="0">
                <a:solidFill>
                  <a:srgbClr val="C00000"/>
                </a:solidFill>
              </a:rPr>
              <a:t>3: Liderazgo </a:t>
            </a:r>
          </a:p>
          <a:p>
            <a:r>
              <a:rPr lang="es-MX" sz="1200" dirty="0" smtClean="0">
                <a:solidFill>
                  <a:srgbClr val="C00000"/>
                </a:solidFill>
              </a:rPr>
              <a:t>Unidad </a:t>
            </a:r>
            <a:r>
              <a:rPr lang="es-MX" sz="1200" dirty="0">
                <a:solidFill>
                  <a:srgbClr val="C00000"/>
                </a:solidFill>
              </a:rPr>
              <a:t>4: FODA. Diagnóstico personal </a:t>
            </a:r>
          </a:p>
          <a:p>
            <a:r>
              <a:rPr lang="es-MX" sz="1200" dirty="0">
                <a:solidFill>
                  <a:srgbClr val="C00000"/>
                </a:solidFill>
              </a:rPr>
              <a:t> </a:t>
            </a:r>
            <a:r>
              <a:rPr lang="es-MX" sz="1200" dirty="0" smtClean="0">
                <a:solidFill>
                  <a:srgbClr val="C00000"/>
                </a:solidFill>
              </a:rPr>
              <a:t>Unidad </a:t>
            </a:r>
            <a:r>
              <a:rPr lang="es-MX" sz="1200" dirty="0">
                <a:solidFill>
                  <a:srgbClr val="C00000"/>
                </a:solidFill>
              </a:rPr>
              <a:t>5: Inteligencia </a:t>
            </a:r>
            <a:r>
              <a:rPr lang="es-MX" sz="1200" dirty="0" smtClean="0">
                <a:solidFill>
                  <a:srgbClr val="C00000"/>
                </a:solidFill>
              </a:rPr>
              <a:t>emocional</a:t>
            </a:r>
          </a:p>
          <a:p>
            <a:r>
              <a:rPr lang="es-MX" sz="1200" dirty="0" smtClean="0">
                <a:solidFill>
                  <a:srgbClr val="C00000"/>
                </a:solidFill>
              </a:rPr>
              <a:t>Unidad </a:t>
            </a:r>
            <a:r>
              <a:rPr lang="es-MX" sz="1200" dirty="0">
                <a:solidFill>
                  <a:srgbClr val="C00000"/>
                </a:solidFill>
              </a:rPr>
              <a:t>6: Conclusiones </a:t>
            </a:r>
          </a:p>
        </p:txBody>
      </p:sp>
      <p:grpSp>
        <p:nvGrpSpPr>
          <p:cNvPr id="9" name="8 Grupo"/>
          <p:cNvGrpSpPr/>
          <p:nvPr/>
        </p:nvGrpSpPr>
        <p:grpSpPr>
          <a:xfrm>
            <a:off x="4125460" y="5733256"/>
            <a:ext cx="4983044" cy="792088"/>
            <a:chOff x="2588775" y="642534"/>
            <a:chExt cx="1731704" cy="2138393"/>
          </a:xfrm>
        </p:grpSpPr>
        <p:sp>
          <p:nvSpPr>
            <p:cNvPr id="10" name="9 Rectángulo"/>
            <p:cNvSpPr/>
            <p:nvPr/>
          </p:nvSpPr>
          <p:spPr>
            <a:xfrm>
              <a:off x="2719159" y="1212772"/>
              <a:ext cx="1601320" cy="1568155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10 Rectángulo"/>
            <p:cNvSpPr/>
            <p:nvPr/>
          </p:nvSpPr>
          <p:spPr>
            <a:xfrm>
              <a:off x="2588775" y="642534"/>
              <a:ext cx="1601320" cy="156815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100" b="0" i="0" kern="1200" baseline="0" dirty="0" smtClean="0">
                  <a:latin typeface="Calibri" pitchFamily="34" charset="0"/>
                  <a:cs typeface="Calibri" pitchFamily="34" charset="0"/>
                </a:rPr>
                <a:t>Ingresa en la página “CONALEP Virtual” para ingresar al curso, mediante el usuario y contraseña </a:t>
              </a:r>
              <a:r>
                <a:rPr lang="es-MX" sz="1100" b="1" i="0" u="sng" kern="1200" baseline="0" dirty="0" smtClean="0">
                  <a:latin typeface="Calibri" pitchFamily="34" charset="0"/>
                  <a:cs typeface="Calibri" pitchFamily="34" charset="0"/>
                </a:rPr>
                <a:t>asignado posterior al pago</a:t>
              </a:r>
              <a:r>
                <a:rPr lang="es-MX" sz="1100" b="0" i="0" kern="1200" baseline="0" dirty="0" smtClean="0">
                  <a:latin typeface="Calibri" pitchFamily="34" charset="0"/>
                  <a:cs typeface="Calibri" pitchFamily="34" charset="0"/>
                </a:rPr>
                <a:t>. </a:t>
              </a:r>
              <a:r>
                <a:rPr lang="es-MX" sz="1100" b="1" i="0" u="sng" kern="1200" baseline="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  <a:hlinkClick r:id="rId4"/>
                </a:rPr>
                <a:t>https://www.preparame.lat/curso/liderazgo-empresarial</a:t>
              </a:r>
              <a:r>
                <a:rPr lang="es-MX" sz="1100" b="1" i="0" kern="1200" baseline="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 </a:t>
              </a:r>
              <a:endParaRPr lang="es-MX" sz="1100" b="1" kern="1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13" name="12 Rectángulo"/>
          <p:cNvSpPr/>
          <p:nvPr/>
        </p:nvSpPr>
        <p:spPr>
          <a:xfrm>
            <a:off x="3103241" y="3089202"/>
            <a:ext cx="2937518" cy="679596"/>
          </a:xfrm>
          <a:prstGeom prst="rect">
            <a:avLst/>
          </a:prstGeom>
          <a:noFill/>
          <a:ln>
            <a:noFill/>
          </a:ln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Elipse 4"/>
          <p:cNvSpPr/>
          <p:nvPr/>
        </p:nvSpPr>
        <p:spPr>
          <a:xfrm>
            <a:off x="338808" y="4308048"/>
            <a:ext cx="2156952" cy="63312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4889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i="0" kern="1200" baseline="0" dirty="0" smtClean="0"/>
              <a:t>PERIODO DE IMPARTICIÓN</a:t>
            </a:r>
            <a:r>
              <a:rPr lang="es-MX" sz="1200" b="0" i="0" kern="1200" baseline="0" dirty="0" smtClean="0"/>
              <a:t>: Del 06 de noviembre al 19 de noviembre del 2017. </a:t>
            </a:r>
            <a:endParaRPr lang="es-MX" sz="1200" kern="1200" dirty="0"/>
          </a:p>
        </p:txBody>
      </p:sp>
      <p:sp>
        <p:nvSpPr>
          <p:cNvPr id="20" name="Elipse 4"/>
          <p:cNvSpPr/>
          <p:nvPr/>
        </p:nvSpPr>
        <p:spPr>
          <a:xfrm>
            <a:off x="1835696" y="4958357"/>
            <a:ext cx="2592288" cy="70289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400" b="0" i="0" kern="1200" baseline="0" dirty="0" smtClean="0">
                <a:latin typeface="Calibri" pitchFamily="34" charset="0"/>
                <a:cs typeface="Calibri" pitchFamily="34" charset="0"/>
              </a:rPr>
              <a:t>CUOTAS DE RECUPERACION: Alumnos CONALEP: Becas*  $100.00 (Cien pesos 00/100 M.N.)</a:t>
            </a:r>
            <a:endParaRPr lang="es-MX" sz="1400" kern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698386" y="3645024"/>
            <a:ext cx="2937518" cy="679596"/>
          </a:xfrm>
          <a:prstGeom prst="rect">
            <a:avLst/>
          </a:prstGeom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8001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800" b="1" i="0" kern="1200" baseline="0" dirty="0" smtClean="0"/>
              <a:t>INSCRIPCIONES: </a:t>
            </a:r>
            <a:r>
              <a:rPr lang="es-MX" sz="1800" b="0" i="0" kern="1200" baseline="0" dirty="0" smtClean="0"/>
              <a:t>Del 18 al 03 de noviembre del 2017. </a:t>
            </a:r>
            <a:endParaRPr lang="es-MX" sz="1800" kern="1200" dirty="0"/>
          </a:p>
        </p:txBody>
      </p:sp>
      <p:sp>
        <p:nvSpPr>
          <p:cNvPr id="22" name="Elipse 4"/>
          <p:cNvSpPr/>
          <p:nvPr/>
        </p:nvSpPr>
        <p:spPr>
          <a:xfrm>
            <a:off x="323528" y="5797557"/>
            <a:ext cx="3672408" cy="79208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dirty="0" smtClean="0">
                <a:latin typeface="Calibri" pitchFamily="34" charset="0"/>
                <a:cs typeface="Calibri" pitchFamily="34" charset="0"/>
              </a:rPr>
              <a:t>Informes : Plantel </a:t>
            </a:r>
            <a:r>
              <a:rPr lang="es-MX" sz="1200" dirty="0" err="1" smtClean="0">
                <a:latin typeface="Calibri" pitchFamily="34" charset="0"/>
                <a:cs typeface="Calibri" pitchFamily="34" charset="0"/>
              </a:rPr>
              <a:t>Conalep</a:t>
            </a:r>
            <a:r>
              <a:rPr lang="es-MX" sz="1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MX" sz="1200" dirty="0" err="1" smtClean="0">
                <a:latin typeface="Calibri" pitchFamily="34" charset="0"/>
                <a:cs typeface="Calibri" pitchFamily="34" charset="0"/>
              </a:rPr>
              <a:t>Temixco</a:t>
            </a:r>
            <a:endParaRPr lang="es-MX" sz="1200" dirty="0" smtClean="0">
              <a:latin typeface="Calibri" pitchFamily="34" charset="0"/>
              <a:cs typeface="Calibri" pitchFamily="34" charset="0"/>
            </a:endParaRPr>
          </a:p>
          <a:p>
            <a:pPr lvl="0" algn="ctr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kern="1200" dirty="0" err="1" smtClean="0">
                <a:latin typeface="Calibri" pitchFamily="34" charset="0"/>
                <a:cs typeface="Calibri" pitchFamily="34" charset="0"/>
              </a:rPr>
              <a:t>Telefono</a:t>
            </a:r>
            <a:r>
              <a:rPr lang="es-MX" sz="1200" dirty="0" smtClean="0">
                <a:latin typeface="Calibri" pitchFamily="34" charset="0"/>
                <a:cs typeface="Calibri" pitchFamily="34" charset="0"/>
              </a:rPr>
              <a:t>: 3 25 18 60/ 3 25 06 86</a:t>
            </a:r>
          </a:p>
          <a:p>
            <a:pPr lvl="0" algn="ctr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kern="1200" dirty="0" smtClean="0">
                <a:latin typeface="Calibri" pitchFamily="34" charset="0"/>
                <a:cs typeface="Calibri" pitchFamily="34" charset="0"/>
              </a:rPr>
              <a:t>Correo: </a:t>
            </a:r>
            <a:r>
              <a:rPr lang="es-MX" sz="1200" b="1" kern="1200" dirty="0" smtClean="0">
                <a:latin typeface="Calibri" pitchFamily="34" charset="0"/>
                <a:cs typeface="Calibri" pitchFamily="34" charset="0"/>
              </a:rPr>
              <a:t>mnavarro.adm@mor.conalep.edu.mx</a:t>
            </a:r>
            <a:endParaRPr lang="es-MX" sz="1200" b="1" kern="12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3384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285</TotalTime>
  <Words>203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Adobe Heiti Std R</vt:lpstr>
      <vt:lpstr>Arial</vt:lpstr>
      <vt:lpstr>Calibri</vt:lpstr>
      <vt:lpstr>Franklin Gothic Book</vt:lpstr>
      <vt:lpstr>Franklin Gothic Medium</vt:lpstr>
      <vt:lpstr>Tunga</vt:lpstr>
      <vt:lpstr>Wingdings</vt:lpstr>
      <vt:lpstr>Ángulos</vt:lpstr>
      <vt:lpstr>Curso en línea Liderazgo Empresarial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en línea Liderazgo Empresarial</dc:title>
  <dc:creator>MARIACA</dc:creator>
  <cp:lastModifiedBy>Paola Sandoval Torres</cp:lastModifiedBy>
  <cp:revision>8</cp:revision>
  <dcterms:created xsi:type="dcterms:W3CDTF">2017-10-25T15:11:35Z</dcterms:created>
  <dcterms:modified xsi:type="dcterms:W3CDTF">2017-10-30T15:03:55Z</dcterms:modified>
</cp:coreProperties>
</file>